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69" r:id="rId3"/>
    <p:sldId id="274" r:id="rId4"/>
    <p:sldId id="374" r:id="rId5"/>
    <p:sldId id="375" r:id="rId6"/>
    <p:sldId id="347" r:id="rId7"/>
    <p:sldId id="348" r:id="rId8"/>
    <p:sldId id="376" r:id="rId9"/>
    <p:sldId id="377" r:id="rId10"/>
    <p:sldId id="378" r:id="rId11"/>
    <p:sldId id="435" r:id="rId12"/>
    <p:sldId id="517" r:id="rId13"/>
    <p:sldId id="445" r:id="rId14"/>
    <p:sldId id="436" r:id="rId15"/>
    <p:sldId id="446" r:id="rId16"/>
    <p:sldId id="388" r:id="rId17"/>
    <p:sldId id="518" r:id="rId18"/>
    <p:sldId id="389" r:id="rId19"/>
    <p:sldId id="387" r:id="rId20"/>
    <p:sldId id="390" r:id="rId21"/>
    <p:sldId id="391" r:id="rId22"/>
    <p:sldId id="397" r:id="rId23"/>
    <p:sldId id="392" r:id="rId24"/>
    <p:sldId id="394" r:id="rId25"/>
    <p:sldId id="393" r:id="rId26"/>
    <p:sldId id="395" r:id="rId27"/>
    <p:sldId id="396" r:id="rId28"/>
    <p:sldId id="444" r:id="rId29"/>
    <p:sldId id="460" r:id="rId30"/>
    <p:sldId id="437" r:id="rId31"/>
    <p:sldId id="459" r:id="rId32"/>
    <p:sldId id="456" r:id="rId33"/>
    <p:sldId id="481" r:id="rId34"/>
    <p:sldId id="482" r:id="rId35"/>
    <p:sldId id="483" r:id="rId36"/>
    <p:sldId id="455" r:id="rId37"/>
    <p:sldId id="479" r:id="rId38"/>
    <p:sldId id="485" r:id="rId39"/>
    <p:sldId id="519" r:id="rId40"/>
    <p:sldId id="439" r:id="rId41"/>
    <p:sldId id="457" r:id="rId42"/>
    <p:sldId id="464" r:id="rId43"/>
    <p:sldId id="458" r:id="rId44"/>
    <p:sldId id="480" r:id="rId45"/>
    <p:sldId id="486" r:id="rId46"/>
    <p:sldId id="484" r:id="rId47"/>
    <p:sldId id="487" r:id="rId48"/>
    <p:sldId id="488" r:id="rId49"/>
    <p:sldId id="489" r:id="rId50"/>
    <p:sldId id="490" r:id="rId51"/>
    <p:sldId id="461" r:id="rId52"/>
    <p:sldId id="462" r:id="rId53"/>
    <p:sldId id="463" r:id="rId54"/>
    <p:sldId id="475" r:id="rId55"/>
    <p:sldId id="477" r:id="rId56"/>
    <p:sldId id="476" r:id="rId57"/>
    <p:sldId id="478" r:id="rId58"/>
    <p:sldId id="491" r:id="rId59"/>
    <p:sldId id="492" r:id="rId60"/>
    <p:sldId id="493" r:id="rId61"/>
    <p:sldId id="511" r:id="rId62"/>
    <p:sldId id="438" r:id="rId63"/>
    <p:sldId id="465" r:id="rId64"/>
    <p:sldId id="514" r:id="rId65"/>
    <p:sldId id="513" r:id="rId66"/>
    <p:sldId id="466" r:id="rId67"/>
    <p:sldId id="494" r:id="rId68"/>
    <p:sldId id="440" r:id="rId69"/>
    <p:sldId id="467" r:id="rId70"/>
    <p:sldId id="495" r:id="rId71"/>
    <p:sldId id="496" r:id="rId72"/>
    <p:sldId id="497" r:id="rId73"/>
    <p:sldId id="498" r:id="rId74"/>
    <p:sldId id="469" r:id="rId75"/>
    <p:sldId id="499" r:id="rId76"/>
    <p:sldId id="500" r:id="rId77"/>
    <p:sldId id="502" r:id="rId78"/>
    <p:sldId id="501" r:id="rId79"/>
    <p:sldId id="503" r:id="rId80"/>
    <p:sldId id="504" r:id="rId81"/>
    <p:sldId id="505" r:id="rId82"/>
    <p:sldId id="506" r:id="rId83"/>
    <p:sldId id="508" r:id="rId84"/>
    <p:sldId id="441" r:id="rId85"/>
    <p:sldId id="470" r:id="rId86"/>
    <p:sldId id="515" r:id="rId87"/>
    <p:sldId id="516" r:id="rId88"/>
    <p:sldId id="512" r:id="rId89"/>
    <p:sldId id="451" r:id="rId90"/>
    <p:sldId id="452" r:id="rId91"/>
    <p:sldId id="453" r:id="rId92"/>
    <p:sldId id="454" r:id="rId93"/>
    <p:sldId id="510" r:id="rId94"/>
    <p:sldId id="442" r:id="rId95"/>
    <p:sldId id="443" r:id="rId96"/>
    <p:sldId id="473" r:id="rId97"/>
    <p:sldId id="520" r:id="rId98"/>
    <p:sldId id="474" r:id="rId99"/>
    <p:sldId id="447" r:id="rId100"/>
    <p:sldId id="471" r:id="rId101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1188" y="78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445E3AAE-400B-4644-879D-CD7F8BB97EB1}"/>
    <pc:docChg chg="undo custSel addSld delSld modSld sldOrd">
      <pc:chgData name="강환수" userId="f1cac8d9-9172-4d6c-9b10-74cb51d57900" providerId="ADAL" clId="{445E3AAE-400B-4644-879D-CD7F8BB97EB1}" dt="2022-05-29T05:54:30.730" v="6290" actId="1036"/>
      <pc:docMkLst>
        <pc:docMk/>
      </pc:docMkLst>
      <pc:sldChg chg="modSp">
        <pc:chgData name="강환수" userId="f1cac8d9-9172-4d6c-9b10-74cb51d57900" providerId="ADAL" clId="{445E3AAE-400B-4644-879D-CD7F8BB97EB1}" dt="2022-05-29T03:00:02.987" v="4905" actId="1037"/>
        <pc:sldMkLst>
          <pc:docMk/>
          <pc:sldMk cId="0" sldId="269"/>
        </pc:sldMkLst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31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445E3AAE-400B-4644-879D-CD7F8BB97EB1}" dt="2022-05-29T03:00:02.987" v="4905" actId="1037"/>
          <ac:spMkLst>
            <pc:docMk/>
            <pc:sldMk cId="0" sldId="269"/>
            <ac:spMk id="40" creationId="{08A59B5F-931C-4EBB-98BD-BD8EFB7F664F}"/>
          </ac:spMkLst>
        </pc:spChg>
        <pc:cxnChg chg="mod">
          <ac:chgData name="강환수" userId="f1cac8d9-9172-4d6c-9b10-74cb51d57900" providerId="ADAL" clId="{445E3AAE-400B-4644-879D-CD7F8BB97EB1}" dt="2022-05-29T03:00:02.987" v="4905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445E3AAE-400B-4644-879D-CD7F8BB97EB1}" dt="2022-05-29T03:00:02.987" v="4905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445E3AAE-400B-4644-879D-CD7F8BB97EB1}" dt="2022-05-29T03:00:02.987" v="4905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445E3AAE-400B-4644-879D-CD7F8BB97EB1}" dt="2022-05-29T03:00:02.987" v="4905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445E3AAE-400B-4644-879D-CD7F8BB97EB1}" dt="2022-05-29T03:00:02.987" v="4905" actId="1037"/>
          <ac:cxnSpMkLst>
            <pc:docMk/>
            <pc:sldMk cId="0" sldId="269"/>
            <ac:cxnSpMk id="36" creationId="{07441D83-84BE-484B-8206-A9C1BF171220}"/>
          </ac:cxnSpMkLst>
        </pc:cxnChg>
      </pc:sldChg>
      <pc:sldChg chg="modSp">
        <pc:chgData name="강환수" userId="f1cac8d9-9172-4d6c-9b10-74cb51d57900" providerId="ADAL" clId="{445E3AAE-400B-4644-879D-CD7F8BB97EB1}" dt="2022-05-29T03:02:49.508" v="4986" actId="20577"/>
        <pc:sldMkLst>
          <pc:docMk/>
          <pc:sldMk cId="1267296582" sldId="377"/>
        </pc:sldMkLst>
        <pc:spChg chg="mod">
          <ac:chgData name="강환수" userId="f1cac8d9-9172-4d6c-9b10-74cb51d57900" providerId="ADAL" clId="{445E3AAE-400B-4644-879D-CD7F8BB97EB1}" dt="2022-05-29T03:01:38.443" v="4924" actId="6549"/>
          <ac:spMkLst>
            <pc:docMk/>
            <pc:sldMk cId="1267296582" sldId="377"/>
            <ac:spMk id="2" creationId="{4869DF51-F473-47C5-A6CB-5D2C79DF3835}"/>
          </ac:spMkLst>
        </pc:spChg>
        <pc:spChg chg="mod">
          <ac:chgData name="강환수" userId="f1cac8d9-9172-4d6c-9b10-74cb51d57900" providerId="ADAL" clId="{445E3AAE-400B-4644-879D-CD7F8BB97EB1}" dt="2022-05-29T03:02:49.508" v="4986" actId="20577"/>
          <ac:spMkLst>
            <pc:docMk/>
            <pc:sldMk cId="1267296582" sldId="377"/>
            <ac:spMk id="3" creationId="{D44C5D76-BBAA-4FE8-BAD6-E6E5B2533490}"/>
          </ac:spMkLst>
        </pc:spChg>
      </pc:sldChg>
      <pc:sldChg chg="modSp">
        <pc:chgData name="강환수" userId="f1cac8d9-9172-4d6c-9b10-74cb51d57900" providerId="ADAL" clId="{445E3AAE-400B-4644-879D-CD7F8BB97EB1}" dt="2022-05-29T03:03:54.747" v="5002" actId="6549"/>
        <pc:sldMkLst>
          <pc:docMk/>
          <pc:sldMk cId="1721075070" sldId="378"/>
        </pc:sldMkLst>
        <pc:spChg chg="mod">
          <ac:chgData name="강환수" userId="f1cac8d9-9172-4d6c-9b10-74cb51d57900" providerId="ADAL" clId="{445E3AAE-400B-4644-879D-CD7F8BB97EB1}" dt="2022-05-29T03:03:54.747" v="5002" actId="6549"/>
          <ac:spMkLst>
            <pc:docMk/>
            <pc:sldMk cId="1721075070" sldId="378"/>
            <ac:spMk id="3" creationId="{CEBDAC93-E3F4-4AC5-BEA0-196A6E8A2AA9}"/>
          </ac:spMkLst>
        </pc:spChg>
      </pc:sldChg>
      <pc:sldChg chg="modSp">
        <pc:chgData name="강환수" userId="f1cac8d9-9172-4d6c-9b10-74cb51d57900" providerId="ADAL" clId="{445E3AAE-400B-4644-879D-CD7F8BB97EB1}" dt="2022-05-28T22:14:59.775" v="225" actId="6549"/>
        <pc:sldMkLst>
          <pc:docMk/>
          <pc:sldMk cId="2479796994" sldId="435"/>
        </pc:sldMkLst>
        <pc:spChg chg="mod">
          <ac:chgData name="강환수" userId="f1cac8d9-9172-4d6c-9b10-74cb51d57900" providerId="ADAL" clId="{445E3AAE-400B-4644-879D-CD7F8BB97EB1}" dt="2022-05-28T22:14:59.775" v="225" actId="6549"/>
          <ac:spMkLst>
            <pc:docMk/>
            <pc:sldMk cId="2479796994" sldId="435"/>
            <ac:spMk id="3" creationId="{87E14B9B-F2E6-4E08-988A-273AC3D9A604}"/>
          </ac:spMkLst>
        </pc:spChg>
      </pc:sldChg>
      <pc:sldChg chg="delSp modSp">
        <pc:chgData name="강환수" userId="f1cac8d9-9172-4d6c-9b10-74cb51d57900" providerId="ADAL" clId="{445E3AAE-400B-4644-879D-CD7F8BB97EB1}" dt="2022-05-29T03:08:54.072" v="5011" actId="478"/>
        <pc:sldMkLst>
          <pc:docMk/>
          <pc:sldMk cId="4256273239" sldId="436"/>
        </pc:sldMkLst>
        <pc:spChg chg="del mod">
          <ac:chgData name="강환수" userId="f1cac8d9-9172-4d6c-9b10-74cb51d57900" providerId="ADAL" clId="{445E3AAE-400B-4644-879D-CD7F8BB97EB1}" dt="2022-05-29T03:08:54.072" v="5011" actId="478"/>
          <ac:spMkLst>
            <pc:docMk/>
            <pc:sldMk cId="4256273239" sldId="436"/>
            <ac:spMk id="4" creationId="{221C5D89-083F-40BE-A5C2-FAABC1EA7C55}"/>
          </ac:spMkLst>
        </pc:spChg>
      </pc:sldChg>
      <pc:sldChg chg="modSp add">
        <pc:chgData name="강환수" userId="f1cac8d9-9172-4d6c-9b10-74cb51d57900" providerId="ADAL" clId="{445E3AAE-400B-4644-879D-CD7F8BB97EB1}" dt="2022-05-29T00:23:24.661" v="2141" actId="6549"/>
        <pc:sldMkLst>
          <pc:docMk/>
          <pc:sldMk cId="448810627" sldId="437"/>
        </pc:sldMkLst>
        <pc:spChg chg="mod">
          <ac:chgData name="강환수" userId="f1cac8d9-9172-4d6c-9b10-74cb51d57900" providerId="ADAL" clId="{445E3AAE-400B-4644-879D-CD7F8BB97EB1}" dt="2022-05-28T23:11:35.149" v="1399"/>
          <ac:spMkLst>
            <pc:docMk/>
            <pc:sldMk cId="448810627" sldId="437"/>
            <ac:spMk id="2" creationId="{25BBAE11-DF74-4EFB-B9B2-2DEEA2FB5E2D}"/>
          </ac:spMkLst>
        </pc:spChg>
        <pc:spChg chg="mod">
          <ac:chgData name="강환수" userId="f1cac8d9-9172-4d6c-9b10-74cb51d57900" providerId="ADAL" clId="{445E3AAE-400B-4644-879D-CD7F8BB97EB1}" dt="2022-05-29T00:23:24.661" v="2141" actId="6549"/>
          <ac:spMkLst>
            <pc:docMk/>
            <pc:sldMk cId="448810627" sldId="437"/>
            <ac:spMk id="3" creationId="{D7EF1A86-614B-48EF-A17E-41B3752CD2ED}"/>
          </ac:spMkLst>
        </pc:spChg>
      </pc:sldChg>
      <pc:sldChg chg="addSp modSp add">
        <pc:chgData name="강환수" userId="f1cac8d9-9172-4d6c-9b10-74cb51d57900" providerId="ADAL" clId="{445E3AAE-400B-4644-879D-CD7F8BB97EB1}" dt="2022-05-28T22:39:39.005" v="1019" actId="1038"/>
        <pc:sldMkLst>
          <pc:docMk/>
          <pc:sldMk cId="13431648" sldId="438"/>
        </pc:sldMkLst>
        <pc:spChg chg="mod">
          <ac:chgData name="강환수" userId="f1cac8d9-9172-4d6c-9b10-74cb51d57900" providerId="ADAL" clId="{445E3AAE-400B-4644-879D-CD7F8BB97EB1}" dt="2022-05-28T22:39:27.411" v="1012" actId="20577"/>
          <ac:spMkLst>
            <pc:docMk/>
            <pc:sldMk cId="13431648" sldId="438"/>
            <ac:spMk id="2" creationId="{A1B20396-7D02-4794-B0CE-6BD26944508D}"/>
          </ac:spMkLst>
        </pc:spChg>
        <pc:spChg chg="mod">
          <ac:chgData name="강환수" userId="f1cac8d9-9172-4d6c-9b10-74cb51d57900" providerId="ADAL" clId="{445E3AAE-400B-4644-879D-CD7F8BB97EB1}" dt="2022-05-28T22:39:18.780" v="1010"/>
          <ac:spMkLst>
            <pc:docMk/>
            <pc:sldMk cId="13431648" sldId="438"/>
            <ac:spMk id="3" creationId="{404042E8-4A6F-470A-A329-E6C48D0C3953}"/>
          </ac:spMkLst>
        </pc:spChg>
        <pc:picChg chg="add mod">
          <ac:chgData name="강환수" userId="f1cac8d9-9172-4d6c-9b10-74cb51d57900" providerId="ADAL" clId="{445E3AAE-400B-4644-879D-CD7F8BB97EB1}" dt="2022-05-28T22:39:39.005" v="1019" actId="1038"/>
          <ac:picMkLst>
            <pc:docMk/>
            <pc:sldMk cId="13431648" sldId="438"/>
            <ac:picMk id="4" creationId="{893CAE4D-BC21-4008-B8D0-9C3DE328DAF3}"/>
          </ac:picMkLst>
        </pc:picChg>
        <pc:picChg chg="add mod">
          <ac:chgData name="강환수" userId="f1cac8d9-9172-4d6c-9b10-74cb51d57900" providerId="ADAL" clId="{445E3AAE-400B-4644-879D-CD7F8BB97EB1}" dt="2022-05-28T22:39:39.005" v="1019" actId="1038"/>
          <ac:picMkLst>
            <pc:docMk/>
            <pc:sldMk cId="13431648" sldId="438"/>
            <ac:picMk id="5" creationId="{AB2A480B-6394-426F-84D4-2C86D04B600B}"/>
          </ac:picMkLst>
        </pc:picChg>
      </pc:sldChg>
      <pc:sldChg chg="addSp modSp add ord">
        <pc:chgData name="강환수" userId="f1cac8d9-9172-4d6c-9b10-74cb51d57900" providerId="ADAL" clId="{445E3AAE-400B-4644-879D-CD7F8BB97EB1}" dt="2022-05-29T00:56:48.378" v="2672"/>
        <pc:sldMkLst>
          <pc:docMk/>
          <pc:sldMk cId="345377405" sldId="439"/>
        </pc:sldMkLst>
        <pc:spChg chg="mod">
          <ac:chgData name="강환수" userId="f1cac8d9-9172-4d6c-9b10-74cb51d57900" providerId="ADAL" clId="{445E3AAE-400B-4644-879D-CD7F8BB97EB1}" dt="2022-05-28T22:54:27.023" v="1298"/>
          <ac:spMkLst>
            <pc:docMk/>
            <pc:sldMk cId="345377405" sldId="439"/>
            <ac:spMk id="2" creationId="{B56109D7-7A17-4675-AD08-99D07B30C0FF}"/>
          </ac:spMkLst>
        </pc:spChg>
        <pc:spChg chg="mod">
          <ac:chgData name="강환수" userId="f1cac8d9-9172-4d6c-9b10-74cb51d57900" providerId="ADAL" clId="{445E3AAE-400B-4644-879D-CD7F8BB97EB1}" dt="2022-05-28T22:50:11.410" v="1183" actId="6549"/>
          <ac:spMkLst>
            <pc:docMk/>
            <pc:sldMk cId="345377405" sldId="439"/>
            <ac:spMk id="3" creationId="{F485013C-AA16-4109-8E16-F37E8714C88A}"/>
          </ac:spMkLst>
        </pc:spChg>
        <pc:picChg chg="add mod">
          <ac:chgData name="강환수" userId="f1cac8d9-9172-4d6c-9b10-74cb51d57900" providerId="ADAL" clId="{445E3AAE-400B-4644-879D-CD7F8BB97EB1}" dt="2022-05-28T22:50:21.448" v="1187" actId="1038"/>
          <ac:picMkLst>
            <pc:docMk/>
            <pc:sldMk cId="345377405" sldId="439"/>
            <ac:picMk id="4" creationId="{A0E8D224-4886-44CD-8247-499D11DC77C9}"/>
          </ac:picMkLst>
        </pc:picChg>
      </pc:sldChg>
      <pc:sldChg chg="addSp modSp add">
        <pc:chgData name="강환수" userId="f1cac8d9-9172-4d6c-9b10-74cb51d57900" providerId="ADAL" clId="{445E3AAE-400B-4644-879D-CD7F8BB97EB1}" dt="2022-05-28T23:17:07.012" v="1486" actId="1036"/>
        <pc:sldMkLst>
          <pc:docMk/>
          <pc:sldMk cId="558136109" sldId="440"/>
        </pc:sldMkLst>
        <pc:spChg chg="mod">
          <ac:chgData name="강환수" userId="f1cac8d9-9172-4d6c-9b10-74cb51d57900" providerId="ADAL" clId="{445E3AAE-400B-4644-879D-CD7F8BB97EB1}" dt="2022-05-28T23:16:47.683" v="1473"/>
          <ac:spMkLst>
            <pc:docMk/>
            <pc:sldMk cId="558136109" sldId="440"/>
            <ac:spMk id="2" creationId="{ABDD76D0-1188-49D7-8C5A-18FDC0F39A05}"/>
          </ac:spMkLst>
        </pc:spChg>
        <pc:spChg chg="mod">
          <ac:chgData name="강환수" userId="f1cac8d9-9172-4d6c-9b10-74cb51d57900" providerId="ADAL" clId="{445E3AAE-400B-4644-879D-CD7F8BB97EB1}" dt="2022-05-28T23:16:54.909" v="1481" actId="20577"/>
          <ac:spMkLst>
            <pc:docMk/>
            <pc:sldMk cId="558136109" sldId="440"/>
            <ac:spMk id="3" creationId="{526772D1-78FA-4A6E-97D6-7BD958EB4B4C}"/>
          </ac:spMkLst>
        </pc:spChg>
        <pc:picChg chg="add mod">
          <ac:chgData name="강환수" userId="f1cac8d9-9172-4d6c-9b10-74cb51d57900" providerId="ADAL" clId="{445E3AAE-400B-4644-879D-CD7F8BB97EB1}" dt="2022-05-28T23:16:57.335" v="1483" actId="1036"/>
          <ac:picMkLst>
            <pc:docMk/>
            <pc:sldMk cId="558136109" sldId="440"/>
            <ac:picMk id="4" creationId="{5CE422CF-17B5-4D7E-8589-CDEF2376CE26}"/>
          </ac:picMkLst>
        </pc:picChg>
        <pc:picChg chg="add mod">
          <ac:chgData name="강환수" userId="f1cac8d9-9172-4d6c-9b10-74cb51d57900" providerId="ADAL" clId="{445E3AAE-400B-4644-879D-CD7F8BB97EB1}" dt="2022-05-28T23:17:07.012" v="1486" actId="1036"/>
          <ac:picMkLst>
            <pc:docMk/>
            <pc:sldMk cId="558136109" sldId="440"/>
            <ac:picMk id="5" creationId="{E264DE87-DB09-4AF5-9AC6-82923C517AC4}"/>
          </ac:picMkLst>
        </pc:picChg>
      </pc:sldChg>
      <pc:sldChg chg="addSp modSp add">
        <pc:chgData name="강환수" userId="f1cac8d9-9172-4d6c-9b10-74cb51d57900" providerId="ADAL" clId="{445E3AAE-400B-4644-879D-CD7F8BB97EB1}" dt="2022-05-28T23:22:11.617" v="1529" actId="1076"/>
        <pc:sldMkLst>
          <pc:docMk/>
          <pc:sldMk cId="2910678705" sldId="441"/>
        </pc:sldMkLst>
        <pc:spChg chg="mod">
          <ac:chgData name="강환수" userId="f1cac8d9-9172-4d6c-9b10-74cb51d57900" providerId="ADAL" clId="{445E3AAE-400B-4644-879D-CD7F8BB97EB1}" dt="2022-05-28T22:40:49.700" v="1025" actId="20577"/>
          <ac:spMkLst>
            <pc:docMk/>
            <pc:sldMk cId="2910678705" sldId="441"/>
            <ac:spMk id="2" creationId="{C9BC4D95-BEE7-410B-B0EF-2065A43B30A6}"/>
          </ac:spMkLst>
        </pc:spChg>
        <pc:spChg chg="mod">
          <ac:chgData name="강환수" userId="f1cac8d9-9172-4d6c-9b10-74cb51d57900" providerId="ADAL" clId="{445E3AAE-400B-4644-879D-CD7F8BB97EB1}" dt="2022-05-28T23:22:07.900" v="1528" actId="15"/>
          <ac:spMkLst>
            <pc:docMk/>
            <pc:sldMk cId="2910678705" sldId="441"/>
            <ac:spMk id="3" creationId="{AED4408B-D6AF-4419-A988-ABA20AC0ED02}"/>
          </ac:spMkLst>
        </pc:spChg>
        <pc:picChg chg="add mod">
          <ac:chgData name="강환수" userId="f1cac8d9-9172-4d6c-9b10-74cb51d57900" providerId="ADAL" clId="{445E3AAE-400B-4644-879D-CD7F8BB97EB1}" dt="2022-05-28T23:22:11.617" v="1529" actId="1076"/>
          <ac:picMkLst>
            <pc:docMk/>
            <pc:sldMk cId="2910678705" sldId="441"/>
            <ac:picMk id="4" creationId="{D3D4C7B1-308A-4FA6-99B9-A2A9CCCAA6B3}"/>
          </ac:picMkLst>
        </pc:picChg>
      </pc:sldChg>
      <pc:sldChg chg="addSp delSp modSp add">
        <pc:chgData name="강환수" userId="f1cac8d9-9172-4d6c-9b10-74cb51d57900" providerId="ADAL" clId="{445E3AAE-400B-4644-879D-CD7F8BB97EB1}" dt="2022-05-28T23:28:50.924" v="1563" actId="6549"/>
        <pc:sldMkLst>
          <pc:docMk/>
          <pc:sldMk cId="3460528841" sldId="442"/>
        </pc:sldMkLst>
        <pc:spChg chg="mod">
          <ac:chgData name="강환수" userId="f1cac8d9-9172-4d6c-9b10-74cb51d57900" providerId="ADAL" clId="{445E3AAE-400B-4644-879D-CD7F8BB97EB1}" dt="2022-05-28T22:41:53.482" v="1062" actId="20577"/>
          <ac:spMkLst>
            <pc:docMk/>
            <pc:sldMk cId="3460528841" sldId="442"/>
            <ac:spMk id="2" creationId="{1E4B507D-AF3D-4564-8CE2-1F1D0D5404AA}"/>
          </ac:spMkLst>
        </pc:spChg>
        <pc:spChg chg="mod">
          <ac:chgData name="강환수" userId="f1cac8d9-9172-4d6c-9b10-74cb51d57900" providerId="ADAL" clId="{445E3AAE-400B-4644-879D-CD7F8BB97EB1}" dt="2022-05-28T23:28:50.924" v="1563" actId="6549"/>
          <ac:spMkLst>
            <pc:docMk/>
            <pc:sldMk cId="3460528841" sldId="442"/>
            <ac:spMk id="3" creationId="{493C31F1-F4EF-4E5F-9B13-AC7C1F8B4E7E}"/>
          </ac:spMkLst>
        </pc:spChg>
        <pc:spChg chg="add del">
          <ac:chgData name="강환수" userId="f1cac8d9-9172-4d6c-9b10-74cb51d57900" providerId="ADAL" clId="{445E3AAE-400B-4644-879D-CD7F8BB97EB1}" dt="2022-05-28T22:41:28.522" v="1030"/>
          <ac:spMkLst>
            <pc:docMk/>
            <pc:sldMk cId="3460528841" sldId="442"/>
            <ac:spMk id="4" creationId="{A9545DE8-530B-45CD-8E2B-07B85203BB2A}"/>
          </ac:spMkLst>
        </pc:spChg>
        <pc:picChg chg="add mod">
          <ac:chgData name="강환수" userId="f1cac8d9-9172-4d6c-9b10-74cb51d57900" providerId="ADAL" clId="{445E3AAE-400B-4644-879D-CD7F8BB97EB1}" dt="2022-05-28T23:25:38.279" v="1558" actId="14100"/>
          <ac:picMkLst>
            <pc:docMk/>
            <pc:sldMk cId="3460528841" sldId="442"/>
            <ac:picMk id="5" creationId="{377851DA-8450-4C2C-AF2C-29B03F91783B}"/>
          </ac:picMkLst>
        </pc:picChg>
        <pc:picChg chg="add mod">
          <ac:chgData name="강환수" userId="f1cac8d9-9172-4d6c-9b10-74cb51d57900" providerId="ADAL" clId="{445E3AAE-400B-4644-879D-CD7F8BB97EB1}" dt="2022-05-28T23:25:38.279" v="1558" actId="14100"/>
          <ac:picMkLst>
            <pc:docMk/>
            <pc:sldMk cId="3460528841" sldId="442"/>
            <ac:picMk id="6" creationId="{5583242E-2094-4FF9-8B4A-22D200F2FDE9}"/>
          </ac:picMkLst>
        </pc:picChg>
      </pc:sldChg>
      <pc:sldChg chg="addSp modSp add">
        <pc:chgData name="강환수" userId="f1cac8d9-9172-4d6c-9b10-74cb51d57900" providerId="ADAL" clId="{445E3AAE-400B-4644-879D-CD7F8BB97EB1}" dt="2022-05-28T23:29:29.896" v="1576" actId="1035"/>
        <pc:sldMkLst>
          <pc:docMk/>
          <pc:sldMk cId="3366405605" sldId="443"/>
        </pc:sldMkLst>
        <pc:spChg chg="mod">
          <ac:chgData name="강환수" userId="f1cac8d9-9172-4d6c-9b10-74cb51d57900" providerId="ADAL" clId="{445E3AAE-400B-4644-879D-CD7F8BB97EB1}" dt="2022-05-28T22:42:27.452" v="1064" actId="20577"/>
          <ac:spMkLst>
            <pc:docMk/>
            <pc:sldMk cId="3366405605" sldId="443"/>
            <ac:spMk id="2" creationId="{3C458E7E-280A-48D3-90D4-6B0E15576204}"/>
          </ac:spMkLst>
        </pc:spChg>
        <pc:spChg chg="mod">
          <ac:chgData name="강환수" userId="f1cac8d9-9172-4d6c-9b10-74cb51d57900" providerId="ADAL" clId="{445E3AAE-400B-4644-879D-CD7F8BB97EB1}" dt="2022-05-28T23:29:14.649" v="1564" actId="20577"/>
          <ac:spMkLst>
            <pc:docMk/>
            <pc:sldMk cId="3366405605" sldId="443"/>
            <ac:spMk id="3" creationId="{9FB4C308-652E-445E-8953-8A71B8D5BAF0}"/>
          </ac:spMkLst>
        </pc:spChg>
        <pc:picChg chg="add mod">
          <ac:chgData name="강환수" userId="f1cac8d9-9172-4d6c-9b10-74cb51d57900" providerId="ADAL" clId="{445E3AAE-400B-4644-879D-CD7F8BB97EB1}" dt="2022-05-28T23:29:29.896" v="1576" actId="1035"/>
          <ac:picMkLst>
            <pc:docMk/>
            <pc:sldMk cId="3366405605" sldId="443"/>
            <ac:picMk id="4" creationId="{E70BD54F-D231-42E8-A301-9A3E89C30170}"/>
          </ac:picMkLst>
        </pc:picChg>
        <pc:picChg chg="add mod">
          <ac:chgData name="강환수" userId="f1cac8d9-9172-4d6c-9b10-74cb51d57900" providerId="ADAL" clId="{445E3AAE-400B-4644-879D-CD7F8BB97EB1}" dt="2022-05-28T23:29:26.492" v="1574" actId="14100"/>
          <ac:picMkLst>
            <pc:docMk/>
            <pc:sldMk cId="3366405605" sldId="443"/>
            <ac:picMk id="5" creationId="{5E504023-B56E-416A-84A1-FB566AF579CD}"/>
          </ac:picMkLst>
        </pc:picChg>
      </pc:sldChg>
      <pc:sldChg chg="modSp add">
        <pc:chgData name="강환수" userId="f1cac8d9-9172-4d6c-9b10-74cb51d57900" providerId="ADAL" clId="{445E3AAE-400B-4644-879D-CD7F8BB97EB1}" dt="2022-05-28T22:35:50.085" v="996" actId="5793"/>
        <pc:sldMkLst>
          <pc:docMk/>
          <pc:sldMk cId="3897511104" sldId="444"/>
        </pc:sldMkLst>
        <pc:spChg chg="mod">
          <ac:chgData name="강환수" userId="f1cac8d9-9172-4d6c-9b10-74cb51d57900" providerId="ADAL" clId="{445E3AAE-400B-4644-879D-CD7F8BB97EB1}" dt="2022-05-28T22:35:46.599" v="989" actId="1037"/>
          <ac:spMkLst>
            <pc:docMk/>
            <pc:sldMk cId="3897511104" sldId="444"/>
            <ac:spMk id="24" creationId="{00000000-0000-0000-0000-000000000000}"/>
          </ac:spMkLst>
        </pc:spChg>
        <pc:spChg chg="mod">
          <ac:chgData name="강환수" userId="f1cac8d9-9172-4d6c-9b10-74cb51d57900" providerId="ADAL" clId="{445E3AAE-400B-4644-879D-CD7F8BB97EB1}" dt="2022-05-28T22:35:50.085" v="996" actId="5793"/>
          <ac:spMkLst>
            <pc:docMk/>
            <pc:sldMk cId="3897511104" sldId="444"/>
            <ac:spMk id="25" creationId="{00000000-0000-0000-0000-000000000000}"/>
          </ac:spMkLst>
        </pc:spChg>
        <pc:cxnChg chg="mod">
          <ac:chgData name="강환수" userId="f1cac8d9-9172-4d6c-9b10-74cb51d57900" providerId="ADAL" clId="{445E3AAE-400B-4644-879D-CD7F8BB97EB1}" dt="2022-05-28T22:35:46.599" v="989" actId="1037"/>
          <ac:cxnSpMkLst>
            <pc:docMk/>
            <pc:sldMk cId="3897511104" sldId="444"/>
            <ac:cxnSpMk id="18" creationId="{00000000-0000-0000-0000-000000000000}"/>
          </ac:cxnSpMkLst>
        </pc:cxnChg>
      </pc:sldChg>
      <pc:sldChg chg="addSp modSp add">
        <pc:chgData name="강환수" userId="f1cac8d9-9172-4d6c-9b10-74cb51d57900" providerId="ADAL" clId="{445E3AAE-400B-4644-879D-CD7F8BB97EB1}" dt="2022-05-28T22:37:08.245" v="1004" actId="14100"/>
        <pc:sldMkLst>
          <pc:docMk/>
          <pc:sldMk cId="1998961356" sldId="445"/>
        </pc:sldMkLst>
        <pc:spChg chg="mod">
          <ac:chgData name="강환수" userId="f1cac8d9-9172-4d6c-9b10-74cb51d57900" providerId="ADAL" clId="{445E3AAE-400B-4644-879D-CD7F8BB97EB1}" dt="2022-05-28T22:36:57.725" v="1000" actId="20577"/>
          <ac:spMkLst>
            <pc:docMk/>
            <pc:sldMk cId="1998961356" sldId="445"/>
            <ac:spMk id="2" creationId="{DE02F535-E738-4C4A-B26F-F751046771BF}"/>
          </ac:spMkLst>
        </pc:spChg>
        <pc:spChg chg="mod">
          <ac:chgData name="강환수" userId="f1cac8d9-9172-4d6c-9b10-74cb51d57900" providerId="ADAL" clId="{445E3AAE-400B-4644-879D-CD7F8BB97EB1}" dt="2022-05-28T22:36:49.125" v="998"/>
          <ac:spMkLst>
            <pc:docMk/>
            <pc:sldMk cId="1998961356" sldId="445"/>
            <ac:spMk id="3" creationId="{20C67618-13A5-46AF-84AD-8AE6A593C8C4}"/>
          </ac:spMkLst>
        </pc:spChg>
        <pc:picChg chg="add mod">
          <ac:chgData name="강환수" userId="f1cac8d9-9172-4d6c-9b10-74cb51d57900" providerId="ADAL" clId="{445E3AAE-400B-4644-879D-CD7F8BB97EB1}" dt="2022-05-28T22:37:08.245" v="1004" actId="14100"/>
          <ac:picMkLst>
            <pc:docMk/>
            <pc:sldMk cId="1998961356" sldId="445"/>
            <ac:picMk id="4" creationId="{AEFBAC3F-1F2A-4841-A067-DFEC8E8EE0C4}"/>
          </ac:picMkLst>
        </pc:picChg>
      </pc:sldChg>
      <pc:sldChg chg="addSp modSp add">
        <pc:chgData name="강환수" userId="f1cac8d9-9172-4d6c-9b10-74cb51d57900" providerId="ADAL" clId="{445E3AAE-400B-4644-879D-CD7F8BB97EB1}" dt="2022-05-28T22:38:27.631" v="1008" actId="20577"/>
        <pc:sldMkLst>
          <pc:docMk/>
          <pc:sldMk cId="4142414095" sldId="446"/>
        </pc:sldMkLst>
        <pc:spChg chg="mod">
          <ac:chgData name="강환수" userId="f1cac8d9-9172-4d6c-9b10-74cb51d57900" providerId="ADAL" clId="{445E3AAE-400B-4644-879D-CD7F8BB97EB1}" dt="2022-05-28T22:38:27.631" v="1008" actId="20577"/>
          <ac:spMkLst>
            <pc:docMk/>
            <pc:sldMk cId="4142414095" sldId="446"/>
            <ac:spMk id="2" creationId="{3018CBEB-D05C-4C56-8B35-9DD2565B4D6E}"/>
          </ac:spMkLst>
        </pc:spChg>
        <pc:picChg chg="add">
          <ac:chgData name="강환수" userId="f1cac8d9-9172-4d6c-9b10-74cb51d57900" providerId="ADAL" clId="{445E3AAE-400B-4644-879D-CD7F8BB97EB1}" dt="2022-05-28T22:38:17.677" v="1006"/>
          <ac:picMkLst>
            <pc:docMk/>
            <pc:sldMk cId="4142414095" sldId="446"/>
            <ac:picMk id="4" creationId="{29336839-85CC-4E75-A454-6E5A9690FBED}"/>
          </ac:picMkLst>
        </pc:picChg>
      </pc:sldChg>
      <pc:sldChg chg="modSp add">
        <pc:chgData name="강환수" userId="f1cac8d9-9172-4d6c-9b10-74cb51d57900" providerId="ADAL" clId="{445E3AAE-400B-4644-879D-CD7F8BB97EB1}" dt="2022-05-28T22:43:10.059" v="1073" actId="20577"/>
        <pc:sldMkLst>
          <pc:docMk/>
          <pc:sldMk cId="258531425" sldId="447"/>
        </pc:sldMkLst>
        <pc:spChg chg="mod">
          <ac:chgData name="강환수" userId="f1cac8d9-9172-4d6c-9b10-74cb51d57900" providerId="ADAL" clId="{445E3AAE-400B-4644-879D-CD7F8BB97EB1}" dt="2022-05-28T22:43:10.059" v="1073" actId="20577"/>
          <ac:spMkLst>
            <pc:docMk/>
            <pc:sldMk cId="258531425" sldId="447"/>
            <ac:spMk id="2" creationId="{D2CD1D9D-7773-41D2-A32F-9202651173CA}"/>
          </ac:spMkLst>
        </pc:spChg>
        <pc:spChg chg="mod">
          <ac:chgData name="강환수" userId="f1cac8d9-9172-4d6c-9b10-74cb51d57900" providerId="ADAL" clId="{445E3AAE-400B-4644-879D-CD7F8BB97EB1}" dt="2022-05-28T22:43:02.221" v="1071"/>
          <ac:spMkLst>
            <pc:docMk/>
            <pc:sldMk cId="258531425" sldId="447"/>
            <ac:spMk id="3" creationId="{2239E4D8-DDB9-487F-BB29-0E038EFC4350}"/>
          </ac:spMkLst>
        </pc:spChg>
      </pc:sldChg>
      <pc:sldChg chg="add">
        <pc:chgData name="강환수" userId="f1cac8d9-9172-4d6c-9b10-74cb51d57900" providerId="ADAL" clId="{445E3AAE-400B-4644-879D-CD7F8BB97EB1}" dt="2022-05-29T03:07:47.449" v="5008"/>
        <pc:sldMkLst>
          <pc:docMk/>
          <pc:sldMk cId="3959937522" sldId="451"/>
        </pc:sldMkLst>
      </pc:sldChg>
      <pc:sldChg chg="add">
        <pc:chgData name="강환수" userId="f1cac8d9-9172-4d6c-9b10-74cb51d57900" providerId="ADAL" clId="{445E3AAE-400B-4644-879D-CD7F8BB97EB1}" dt="2022-05-29T03:07:47.449" v="5008"/>
        <pc:sldMkLst>
          <pc:docMk/>
          <pc:sldMk cId="3673357657" sldId="452"/>
        </pc:sldMkLst>
      </pc:sldChg>
      <pc:sldChg chg="add">
        <pc:chgData name="강환수" userId="f1cac8d9-9172-4d6c-9b10-74cb51d57900" providerId="ADAL" clId="{445E3AAE-400B-4644-879D-CD7F8BB97EB1}" dt="2022-05-29T03:07:47.449" v="5008"/>
        <pc:sldMkLst>
          <pc:docMk/>
          <pc:sldMk cId="1086647758" sldId="453"/>
        </pc:sldMkLst>
      </pc:sldChg>
      <pc:sldChg chg="add">
        <pc:chgData name="강환수" userId="f1cac8d9-9172-4d6c-9b10-74cb51d57900" providerId="ADAL" clId="{445E3AAE-400B-4644-879D-CD7F8BB97EB1}" dt="2022-05-29T03:07:47.449" v="5008"/>
        <pc:sldMkLst>
          <pc:docMk/>
          <pc:sldMk cId="3154364605" sldId="454"/>
        </pc:sldMkLst>
      </pc:sldChg>
      <pc:sldChg chg="addSp modSp add">
        <pc:chgData name="강환수" userId="f1cac8d9-9172-4d6c-9b10-74cb51d57900" providerId="ADAL" clId="{445E3AAE-400B-4644-879D-CD7F8BB97EB1}" dt="2022-05-29T00:55:05.201" v="2670" actId="20577"/>
        <pc:sldMkLst>
          <pc:docMk/>
          <pc:sldMk cId="2447709133" sldId="455"/>
        </pc:sldMkLst>
        <pc:spChg chg="mod">
          <ac:chgData name="강환수" userId="f1cac8d9-9172-4d6c-9b10-74cb51d57900" providerId="ADAL" clId="{445E3AAE-400B-4644-879D-CD7F8BB97EB1}" dt="2022-05-28T22:46:56.682" v="1107"/>
          <ac:spMkLst>
            <pc:docMk/>
            <pc:sldMk cId="2447709133" sldId="455"/>
            <ac:spMk id="2" creationId="{06FFE196-0911-41B8-82D1-BE109F04CD85}"/>
          </ac:spMkLst>
        </pc:spChg>
        <pc:spChg chg="mod">
          <ac:chgData name="강환수" userId="f1cac8d9-9172-4d6c-9b10-74cb51d57900" providerId="ADAL" clId="{445E3AAE-400B-4644-879D-CD7F8BB97EB1}" dt="2022-05-29T00:55:05.201" v="2670" actId="20577"/>
          <ac:spMkLst>
            <pc:docMk/>
            <pc:sldMk cId="2447709133" sldId="455"/>
            <ac:spMk id="3" creationId="{EFEA2455-E890-4859-8D08-0D6C476FA39B}"/>
          </ac:spMkLst>
        </pc:spChg>
        <pc:picChg chg="add mod">
          <ac:chgData name="강환수" userId="f1cac8d9-9172-4d6c-9b10-74cb51d57900" providerId="ADAL" clId="{445E3AAE-400B-4644-879D-CD7F8BB97EB1}" dt="2022-05-29T00:54:58.817" v="2665" actId="1036"/>
          <ac:picMkLst>
            <pc:docMk/>
            <pc:sldMk cId="2447709133" sldId="455"/>
            <ac:picMk id="4" creationId="{22E4CA54-6A60-4AE9-9652-70C740766023}"/>
          </ac:picMkLst>
        </pc:picChg>
        <pc:picChg chg="add mod">
          <ac:chgData name="강환수" userId="f1cac8d9-9172-4d6c-9b10-74cb51d57900" providerId="ADAL" clId="{445E3AAE-400B-4644-879D-CD7F8BB97EB1}" dt="2022-05-29T00:55:02.198" v="2669" actId="1036"/>
          <ac:picMkLst>
            <pc:docMk/>
            <pc:sldMk cId="2447709133" sldId="455"/>
            <ac:picMk id="5" creationId="{FC24F1DF-AEC5-424F-8883-C59563409070}"/>
          </ac:picMkLst>
        </pc:picChg>
      </pc:sldChg>
      <pc:sldChg chg="addSp modSp add ord">
        <pc:chgData name="강환수" userId="f1cac8d9-9172-4d6c-9b10-74cb51d57900" providerId="ADAL" clId="{445E3AAE-400B-4644-879D-CD7F8BB97EB1}" dt="2022-05-29T03:14:29.914" v="5015" actId="6549"/>
        <pc:sldMkLst>
          <pc:docMk/>
          <pc:sldMk cId="2821813074" sldId="456"/>
        </pc:sldMkLst>
        <pc:spChg chg="mod">
          <ac:chgData name="강환수" userId="f1cac8d9-9172-4d6c-9b10-74cb51d57900" providerId="ADAL" clId="{445E3AAE-400B-4644-879D-CD7F8BB97EB1}" dt="2022-05-29T00:36:43.454" v="2176"/>
          <ac:spMkLst>
            <pc:docMk/>
            <pc:sldMk cId="2821813074" sldId="456"/>
            <ac:spMk id="2" creationId="{EA99F683-E3D6-48F2-8232-1DF59C8A87ED}"/>
          </ac:spMkLst>
        </pc:spChg>
        <pc:spChg chg="mod">
          <ac:chgData name="강환수" userId="f1cac8d9-9172-4d6c-9b10-74cb51d57900" providerId="ADAL" clId="{445E3AAE-400B-4644-879D-CD7F8BB97EB1}" dt="2022-05-29T03:14:29.914" v="5015" actId="6549"/>
          <ac:spMkLst>
            <pc:docMk/>
            <pc:sldMk cId="2821813074" sldId="456"/>
            <ac:spMk id="3" creationId="{19A6DC0F-058A-46A5-89B3-E2D344BE3B6A}"/>
          </ac:spMkLst>
        </pc:spChg>
        <pc:spChg chg="add mod">
          <ac:chgData name="강환수" userId="f1cac8d9-9172-4d6c-9b10-74cb51d57900" providerId="ADAL" clId="{445E3AAE-400B-4644-879D-CD7F8BB97EB1}" dt="2022-05-29T00:39:19.094" v="2233" actId="1076"/>
          <ac:spMkLst>
            <pc:docMk/>
            <pc:sldMk cId="2821813074" sldId="456"/>
            <ac:spMk id="4" creationId="{FC0BD27C-A895-4269-902B-01A96CB066AC}"/>
          </ac:spMkLst>
        </pc:spChg>
      </pc:sldChg>
      <pc:sldChg chg="addSp modSp add ord">
        <pc:chgData name="강환수" userId="f1cac8d9-9172-4d6c-9b10-74cb51d57900" providerId="ADAL" clId="{445E3AAE-400B-4644-879D-CD7F8BB97EB1}" dt="2022-05-29T03:19:58.901" v="5115" actId="1036"/>
        <pc:sldMkLst>
          <pc:docMk/>
          <pc:sldMk cId="1235968026" sldId="457"/>
        </pc:sldMkLst>
        <pc:spChg chg="mod">
          <ac:chgData name="강환수" userId="f1cac8d9-9172-4d6c-9b10-74cb51d57900" providerId="ADAL" clId="{445E3AAE-400B-4644-879D-CD7F8BB97EB1}" dt="2022-05-28T22:54:34.990" v="1303" actId="6549"/>
          <ac:spMkLst>
            <pc:docMk/>
            <pc:sldMk cId="1235968026" sldId="457"/>
            <ac:spMk id="2" creationId="{C88856F4-6DC4-4CFF-89A7-ABD506F78D9D}"/>
          </ac:spMkLst>
        </pc:spChg>
        <pc:spChg chg="mod">
          <ac:chgData name="강환수" userId="f1cac8d9-9172-4d6c-9b10-74cb51d57900" providerId="ADAL" clId="{445E3AAE-400B-4644-879D-CD7F8BB97EB1}" dt="2022-05-29T03:19:50.323" v="5108" actId="14"/>
          <ac:spMkLst>
            <pc:docMk/>
            <pc:sldMk cId="1235968026" sldId="457"/>
            <ac:spMk id="3" creationId="{B3419849-F793-434C-A2AD-F87E8D99A7C9}"/>
          </ac:spMkLst>
        </pc:spChg>
        <pc:picChg chg="add mod">
          <ac:chgData name="강환수" userId="f1cac8d9-9172-4d6c-9b10-74cb51d57900" providerId="ADAL" clId="{445E3AAE-400B-4644-879D-CD7F8BB97EB1}" dt="2022-05-29T03:19:58.901" v="5115" actId="1036"/>
          <ac:picMkLst>
            <pc:docMk/>
            <pc:sldMk cId="1235968026" sldId="457"/>
            <ac:picMk id="4" creationId="{045E8656-24FC-4EB1-9361-EC6BBD254774}"/>
          </ac:picMkLst>
        </pc:picChg>
      </pc:sldChg>
      <pc:sldChg chg="addSp delSp modSp add ord">
        <pc:chgData name="강환수" userId="f1cac8d9-9172-4d6c-9b10-74cb51d57900" providerId="ADAL" clId="{445E3AAE-400B-4644-879D-CD7F8BB97EB1}" dt="2022-05-29T00:56:48.378" v="2672"/>
        <pc:sldMkLst>
          <pc:docMk/>
          <pc:sldMk cId="33221841" sldId="458"/>
        </pc:sldMkLst>
        <pc:spChg chg="mod">
          <ac:chgData name="강환수" userId="f1cac8d9-9172-4d6c-9b10-74cb51d57900" providerId="ADAL" clId="{445E3AAE-400B-4644-879D-CD7F8BB97EB1}" dt="2022-05-28T23:10:24.880" v="1390" actId="6549"/>
          <ac:spMkLst>
            <pc:docMk/>
            <pc:sldMk cId="33221841" sldId="458"/>
            <ac:spMk id="2" creationId="{25F58300-7B73-4386-8E63-001BBA3AB209}"/>
          </ac:spMkLst>
        </pc:spChg>
        <pc:spChg chg="mod">
          <ac:chgData name="강환수" userId="f1cac8d9-9172-4d6c-9b10-74cb51d57900" providerId="ADAL" clId="{445E3AAE-400B-4644-879D-CD7F8BB97EB1}" dt="2022-05-28T23:10:42.463" v="1393" actId="20577"/>
          <ac:spMkLst>
            <pc:docMk/>
            <pc:sldMk cId="33221841" sldId="458"/>
            <ac:spMk id="3" creationId="{07FAAACF-B597-4BFF-A40C-088FC2C03893}"/>
          </ac:spMkLst>
        </pc:spChg>
        <pc:picChg chg="add del mod">
          <ac:chgData name="강환수" userId="f1cac8d9-9172-4d6c-9b10-74cb51d57900" providerId="ADAL" clId="{445E3AAE-400B-4644-879D-CD7F8BB97EB1}" dt="2022-05-28T23:10:27.807" v="1391" actId="478"/>
          <ac:picMkLst>
            <pc:docMk/>
            <pc:sldMk cId="33221841" sldId="458"/>
            <ac:picMk id="4" creationId="{DC50CFF5-3B4F-4309-B15D-EFEF82B10899}"/>
          </ac:picMkLst>
        </pc:picChg>
      </pc:sldChg>
      <pc:sldChg chg="addSp modSp add">
        <pc:chgData name="강환수" userId="f1cac8d9-9172-4d6c-9b10-74cb51d57900" providerId="ADAL" clId="{445E3AAE-400B-4644-879D-CD7F8BB97EB1}" dt="2022-05-29T00:22:47.498" v="2123"/>
        <pc:sldMkLst>
          <pc:docMk/>
          <pc:sldMk cId="2216100294" sldId="459"/>
        </pc:sldMkLst>
        <pc:spChg chg="mod">
          <ac:chgData name="강환수" userId="f1cac8d9-9172-4d6c-9b10-74cb51d57900" providerId="ADAL" clId="{445E3AAE-400B-4644-879D-CD7F8BB97EB1}" dt="2022-05-29T00:22:47.498" v="2123"/>
          <ac:spMkLst>
            <pc:docMk/>
            <pc:sldMk cId="2216100294" sldId="459"/>
            <ac:spMk id="2" creationId="{25BBAE11-DF74-4EFB-B9B2-2DEEA2FB5E2D}"/>
          </ac:spMkLst>
        </pc:spChg>
        <pc:spChg chg="mod">
          <ac:chgData name="강환수" userId="f1cac8d9-9172-4d6c-9b10-74cb51d57900" providerId="ADAL" clId="{445E3AAE-400B-4644-879D-CD7F8BB97EB1}" dt="2022-05-28T23:11:50.991" v="1402" actId="6549"/>
          <ac:spMkLst>
            <pc:docMk/>
            <pc:sldMk cId="2216100294" sldId="459"/>
            <ac:spMk id="3" creationId="{D7EF1A86-614B-48EF-A17E-41B3752CD2ED}"/>
          </ac:spMkLst>
        </pc:spChg>
        <pc:picChg chg="add mod">
          <ac:chgData name="강환수" userId="f1cac8d9-9172-4d6c-9b10-74cb51d57900" providerId="ADAL" clId="{445E3AAE-400B-4644-879D-CD7F8BB97EB1}" dt="2022-05-28T23:12:34.379" v="1410" actId="1076"/>
          <ac:picMkLst>
            <pc:docMk/>
            <pc:sldMk cId="2216100294" sldId="459"/>
            <ac:picMk id="4" creationId="{CAF326AA-C9C6-45C0-87C6-523D68173353}"/>
          </ac:picMkLst>
        </pc:picChg>
      </pc:sldChg>
      <pc:sldChg chg="addSp modSp add ord">
        <pc:chgData name="강환수" userId="f1cac8d9-9172-4d6c-9b10-74cb51d57900" providerId="ADAL" clId="{445E3AAE-400B-4644-879D-CD7F8BB97EB1}" dt="2022-05-28T22:58:20.245" v="1335" actId="1036"/>
        <pc:sldMkLst>
          <pc:docMk/>
          <pc:sldMk cId="330141153" sldId="460"/>
        </pc:sldMkLst>
        <pc:spChg chg="mod">
          <ac:chgData name="강환수" userId="f1cac8d9-9172-4d6c-9b10-74cb51d57900" providerId="ADAL" clId="{445E3AAE-400B-4644-879D-CD7F8BB97EB1}" dt="2022-05-28T22:56:39.990" v="1310" actId="20577"/>
          <ac:spMkLst>
            <pc:docMk/>
            <pc:sldMk cId="330141153" sldId="460"/>
            <ac:spMk id="2" creationId="{E696CCD7-304A-44C2-A557-33D46A19B322}"/>
          </ac:spMkLst>
        </pc:spChg>
        <pc:spChg chg="mod">
          <ac:chgData name="강환수" userId="f1cac8d9-9172-4d6c-9b10-74cb51d57900" providerId="ADAL" clId="{445E3AAE-400B-4644-879D-CD7F8BB97EB1}" dt="2022-05-28T22:57:53.497" v="1333" actId="20577"/>
          <ac:spMkLst>
            <pc:docMk/>
            <pc:sldMk cId="330141153" sldId="460"/>
            <ac:spMk id="3" creationId="{F4F6A701-89F3-447C-91D3-70E7F59E2464}"/>
          </ac:spMkLst>
        </pc:spChg>
        <pc:picChg chg="add mod">
          <ac:chgData name="강환수" userId="f1cac8d9-9172-4d6c-9b10-74cb51d57900" providerId="ADAL" clId="{445E3AAE-400B-4644-879D-CD7F8BB97EB1}" dt="2022-05-28T22:58:20.245" v="1335" actId="1036"/>
          <ac:picMkLst>
            <pc:docMk/>
            <pc:sldMk cId="330141153" sldId="460"/>
            <ac:picMk id="4" creationId="{C8A6F312-10BD-4DF1-A142-831D3A4348EE}"/>
          </ac:picMkLst>
        </pc:picChg>
      </pc:sldChg>
      <pc:sldChg chg="addSp modSp add">
        <pc:chgData name="강환수" userId="f1cac8d9-9172-4d6c-9b10-74cb51d57900" providerId="ADAL" clId="{445E3AAE-400B-4644-879D-CD7F8BB97EB1}" dt="2022-05-28T23:53:03.317" v="1796" actId="1076"/>
        <pc:sldMkLst>
          <pc:docMk/>
          <pc:sldMk cId="3087559144" sldId="461"/>
        </pc:sldMkLst>
        <pc:spChg chg="mod">
          <ac:chgData name="강환수" userId="f1cac8d9-9172-4d6c-9b10-74cb51d57900" providerId="ADAL" clId="{445E3AAE-400B-4644-879D-CD7F8BB97EB1}" dt="2022-05-28T23:50:02.603" v="1713"/>
          <ac:spMkLst>
            <pc:docMk/>
            <pc:sldMk cId="3087559144" sldId="461"/>
            <ac:spMk id="2" creationId="{8F6DD26C-30AC-4833-8E3A-3EA70D6AB4B4}"/>
          </ac:spMkLst>
        </pc:spChg>
        <pc:spChg chg="mod">
          <ac:chgData name="강환수" userId="f1cac8d9-9172-4d6c-9b10-74cb51d57900" providerId="ADAL" clId="{445E3AAE-400B-4644-879D-CD7F8BB97EB1}" dt="2022-05-28T23:51:45.289" v="1776" actId="14"/>
          <ac:spMkLst>
            <pc:docMk/>
            <pc:sldMk cId="3087559144" sldId="461"/>
            <ac:spMk id="3" creationId="{0CA91CD8-C27A-411D-A368-D2ACAFA4DCF7}"/>
          </ac:spMkLst>
        </pc:spChg>
        <pc:spChg chg="add mod">
          <ac:chgData name="강환수" userId="f1cac8d9-9172-4d6c-9b10-74cb51d57900" providerId="ADAL" clId="{445E3AAE-400B-4644-879D-CD7F8BB97EB1}" dt="2022-05-28T23:53:03.317" v="1796" actId="1076"/>
          <ac:spMkLst>
            <pc:docMk/>
            <pc:sldMk cId="3087559144" sldId="461"/>
            <ac:spMk id="4" creationId="{AAEC21AF-13F4-4CEC-873A-4FCC401883B5}"/>
          </ac:spMkLst>
        </pc:spChg>
        <pc:picChg chg="add mod">
          <ac:chgData name="강환수" userId="f1cac8d9-9172-4d6c-9b10-74cb51d57900" providerId="ADAL" clId="{445E3AAE-400B-4644-879D-CD7F8BB97EB1}" dt="2022-05-28T23:52:52.022" v="1793" actId="1076"/>
          <ac:picMkLst>
            <pc:docMk/>
            <pc:sldMk cId="3087559144" sldId="461"/>
            <ac:picMk id="1026" creationId="{2DAFC457-F445-41D3-84FD-C8D03254FE3F}"/>
          </ac:picMkLst>
        </pc:picChg>
        <pc:picChg chg="add mod">
          <ac:chgData name="강환수" userId="f1cac8d9-9172-4d6c-9b10-74cb51d57900" providerId="ADAL" clId="{445E3AAE-400B-4644-879D-CD7F8BB97EB1}" dt="2022-05-28T23:52:24.141" v="1788" actId="1038"/>
          <ac:picMkLst>
            <pc:docMk/>
            <pc:sldMk cId="3087559144" sldId="461"/>
            <ac:picMk id="1028" creationId="{8770633E-947D-42DC-812E-B3E9BC0D1FA5}"/>
          </ac:picMkLst>
        </pc:picChg>
      </pc:sldChg>
      <pc:sldChg chg="addSp modSp add">
        <pc:chgData name="강환수" userId="f1cac8d9-9172-4d6c-9b10-74cb51d57900" providerId="ADAL" clId="{445E3AAE-400B-4644-879D-CD7F8BB97EB1}" dt="2022-05-28T23:55:33.303" v="1882" actId="1076"/>
        <pc:sldMkLst>
          <pc:docMk/>
          <pc:sldMk cId="749770816" sldId="462"/>
        </pc:sldMkLst>
        <pc:spChg chg="mod">
          <ac:chgData name="강환수" userId="f1cac8d9-9172-4d6c-9b10-74cb51d57900" providerId="ADAL" clId="{445E3AAE-400B-4644-879D-CD7F8BB97EB1}" dt="2022-05-28T23:54:16.303" v="1804"/>
          <ac:spMkLst>
            <pc:docMk/>
            <pc:sldMk cId="749770816" sldId="462"/>
            <ac:spMk id="2" creationId="{46EBD9EF-1C17-42D5-82E0-B1A66585881B}"/>
          </ac:spMkLst>
        </pc:spChg>
        <pc:spChg chg="mod">
          <ac:chgData name="강환수" userId="f1cac8d9-9172-4d6c-9b10-74cb51d57900" providerId="ADAL" clId="{445E3AAE-400B-4644-879D-CD7F8BB97EB1}" dt="2022-05-28T23:55:26.830" v="1879" actId="6549"/>
          <ac:spMkLst>
            <pc:docMk/>
            <pc:sldMk cId="749770816" sldId="462"/>
            <ac:spMk id="3" creationId="{C1828E1F-086C-4F5D-87BD-CD0BB6FA4F2A}"/>
          </ac:spMkLst>
        </pc:spChg>
        <pc:picChg chg="add mod">
          <ac:chgData name="강환수" userId="f1cac8d9-9172-4d6c-9b10-74cb51d57900" providerId="ADAL" clId="{445E3AAE-400B-4644-879D-CD7F8BB97EB1}" dt="2022-05-28T23:55:33.303" v="1882" actId="1076"/>
          <ac:picMkLst>
            <pc:docMk/>
            <pc:sldMk cId="749770816" sldId="462"/>
            <ac:picMk id="4" creationId="{990A6212-942A-4BEF-ACD7-87239978A360}"/>
          </ac:picMkLst>
        </pc:picChg>
      </pc:sldChg>
      <pc:sldChg chg="addSp modSp add">
        <pc:chgData name="강환수" userId="f1cac8d9-9172-4d6c-9b10-74cb51d57900" providerId="ADAL" clId="{445E3AAE-400B-4644-879D-CD7F8BB97EB1}" dt="2022-05-29T03:25:22.795" v="5301" actId="6549"/>
        <pc:sldMkLst>
          <pc:docMk/>
          <pc:sldMk cId="1315075445" sldId="463"/>
        </pc:sldMkLst>
        <pc:spChg chg="mod">
          <ac:chgData name="강환수" userId="f1cac8d9-9172-4d6c-9b10-74cb51d57900" providerId="ADAL" clId="{445E3AAE-400B-4644-879D-CD7F8BB97EB1}" dt="2022-05-29T03:25:22.795" v="5301" actId="6549"/>
          <ac:spMkLst>
            <pc:docMk/>
            <pc:sldMk cId="1315075445" sldId="463"/>
            <ac:spMk id="2" creationId="{D357AA2A-F2BD-4E0A-BAAA-24096FF44FEF}"/>
          </ac:spMkLst>
        </pc:spChg>
        <pc:spChg chg="mod">
          <ac:chgData name="강환수" userId="f1cac8d9-9172-4d6c-9b10-74cb51d57900" providerId="ADAL" clId="{445E3AAE-400B-4644-879D-CD7F8BB97EB1}" dt="2022-05-28T23:56:42.809" v="1911" actId="6549"/>
          <ac:spMkLst>
            <pc:docMk/>
            <pc:sldMk cId="1315075445" sldId="463"/>
            <ac:spMk id="3" creationId="{7C80E858-1393-4425-AD42-08316BD33261}"/>
          </ac:spMkLst>
        </pc:spChg>
        <pc:picChg chg="add mod">
          <ac:chgData name="강환수" userId="f1cac8d9-9172-4d6c-9b10-74cb51d57900" providerId="ADAL" clId="{445E3AAE-400B-4644-879D-CD7F8BB97EB1}" dt="2022-05-28T23:57:00.384" v="1916" actId="1076"/>
          <ac:picMkLst>
            <pc:docMk/>
            <pc:sldMk cId="1315075445" sldId="463"/>
            <ac:picMk id="4" creationId="{79F560B4-8A35-4544-8CBB-2533131115CE}"/>
          </ac:picMkLst>
        </pc:picChg>
        <pc:picChg chg="add mod">
          <ac:chgData name="강환수" userId="f1cac8d9-9172-4d6c-9b10-74cb51d57900" providerId="ADAL" clId="{445E3AAE-400B-4644-879D-CD7F8BB97EB1}" dt="2022-05-28T23:57:06.741" v="1923" actId="1038"/>
          <ac:picMkLst>
            <pc:docMk/>
            <pc:sldMk cId="1315075445" sldId="463"/>
            <ac:picMk id="2050" creationId="{5BA6B529-41DC-4049-A871-19F392797B82}"/>
          </ac:picMkLst>
        </pc:picChg>
      </pc:sldChg>
      <pc:sldChg chg="modSp add ord">
        <pc:chgData name="강환수" userId="f1cac8d9-9172-4d6c-9b10-74cb51d57900" providerId="ADAL" clId="{445E3AAE-400B-4644-879D-CD7F8BB97EB1}" dt="2022-05-29T03:20:18.725" v="5131" actId="6549"/>
        <pc:sldMkLst>
          <pc:docMk/>
          <pc:sldMk cId="3547943409" sldId="464"/>
        </pc:sldMkLst>
        <pc:spChg chg="mod">
          <ac:chgData name="강환수" userId="f1cac8d9-9172-4d6c-9b10-74cb51d57900" providerId="ADAL" clId="{445E3AAE-400B-4644-879D-CD7F8BB97EB1}" dt="2022-05-28T23:09:57.878" v="1371" actId="6549"/>
          <ac:spMkLst>
            <pc:docMk/>
            <pc:sldMk cId="3547943409" sldId="464"/>
            <ac:spMk id="2" creationId="{25F58300-7B73-4386-8E63-001BBA3AB209}"/>
          </ac:spMkLst>
        </pc:spChg>
        <pc:spChg chg="mod">
          <ac:chgData name="강환수" userId="f1cac8d9-9172-4d6c-9b10-74cb51d57900" providerId="ADAL" clId="{445E3AAE-400B-4644-879D-CD7F8BB97EB1}" dt="2022-05-29T03:20:18.725" v="5131" actId="6549"/>
          <ac:spMkLst>
            <pc:docMk/>
            <pc:sldMk cId="3547943409" sldId="464"/>
            <ac:spMk id="3" creationId="{07FAAACF-B597-4BFF-A40C-088FC2C03893}"/>
          </ac:spMkLst>
        </pc:spChg>
        <pc:picChg chg="mod">
          <ac:chgData name="강환수" userId="f1cac8d9-9172-4d6c-9b10-74cb51d57900" providerId="ADAL" clId="{445E3AAE-400B-4644-879D-CD7F8BB97EB1}" dt="2022-05-28T23:09:24.077" v="1347" actId="1076"/>
          <ac:picMkLst>
            <pc:docMk/>
            <pc:sldMk cId="3547943409" sldId="464"/>
            <ac:picMk id="4" creationId="{DC50CFF5-3B4F-4309-B15D-EFEF82B10899}"/>
          </ac:picMkLst>
        </pc:picChg>
      </pc:sldChg>
      <pc:sldChg chg="addSp modSp add">
        <pc:chgData name="강환수" userId="f1cac8d9-9172-4d6c-9b10-74cb51d57900" providerId="ADAL" clId="{445E3AAE-400B-4644-879D-CD7F8BB97EB1}" dt="2022-05-29T05:14:07.323" v="5649" actId="6549"/>
        <pc:sldMkLst>
          <pc:docMk/>
          <pc:sldMk cId="2790358311" sldId="465"/>
        </pc:sldMkLst>
        <pc:spChg chg="mod">
          <ac:chgData name="강환수" userId="f1cac8d9-9172-4d6c-9b10-74cb51d57900" providerId="ADAL" clId="{445E3AAE-400B-4644-879D-CD7F8BB97EB1}" dt="2022-05-28T23:14:43.481" v="1417"/>
          <ac:spMkLst>
            <pc:docMk/>
            <pc:sldMk cId="2790358311" sldId="465"/>
            <ac:spMk id="2" creationId="{2B23DE4E-41C8-4AC9-9E66-72BF1E501374}"/>
          </ac:spMkLst>
        </pc:spChg>
        <pc:spChg chg="mod">
          <ac:chgData name="강환수" userId="f1cac8d9-9172-4d6c-9b10-74cb51d57900" providerId="ADAL" clId="{445E3AAE-400B-4644-879D-CD7F8BB97EB1}" dt="2022-05-28T23:15:22.719" v="1449" actId="6549"/>
          <ac:spMkLst>
            <pc:docMk/>
            <pc:sldMk cId="2790358311" sldId="465"/>
            <ac:spMk id="3" creationId="{29A5C4A7-8A94-411B-876F-025F64CBB5A6}"/>
          </ac:spMkLst>
        </pc:spChg>
        <pc:spChg chg="add mod">
          <ac:chgData name="강환수" userId="f1cac8d9-9172-4d6c-9b10-74cb51d57900" providerId="ADAL" clId="{445E3AAE-400B-4644-879D-CD7F8BB97EB1}" dt="2022-05-28T23:15:02.470" v="1437" actId="1038"/>
          <ac:spMkLst>
            <pc:docMk/>
            <pc:sldMk cId="2790358311" sldId="465"/>
            <ac:spMk id="5" creationId="{04AD6116-E96C-4498-9E42-461E396D852F}"/>
          </ac:spMkLst>
        </pc:spChg>
        <pc:spChg chg="add mod">
          <ac:chgData name="강환수" userId="f1cac8d9-9172-4d6c-9b10-74cb51d57900" providerId="ADAL" clId="{445E3AAE-400B-4644-879D-CD7F8BB97EB1}" dt="2022-05-29T05:13:36.883" v="5631" actId="6549"/>
          <ac:spMkLst>
            <pc:docMk/>
            <pc:sldMk cId="2790358311" sldId="465"/>
            <ac:spMk id="6" creationId="{ECAC097C-C401-48F1-8731-605CED8A25E1}"/>
          </ac:spMkLst>
        </pc:spChg>
        <pc:spChg chg="add mod">
          <ac:chgData name="강환수" userId="f1cac8d9-9172-4d6c-9b10-74cb51d57900" providerId="ADAL" clId="{445E3AAE-400B-4644-879D-CD7F8BB97EB1}" dt="2022-05-29T05:14:07.323" v="5649" actId="6549"/>
          <ac:spMkLst>
            <pc:docMk/>
            <pc:sldMk cId="2790358311" sldId="465"/>
            <ac:spMk id="7" creationId="{129E5DBD-B53C-4C35-833C-7D187B008123}"/>
          </ac:spMkLst>
        </pc:spChg>
        <pc:picChg chg="add mod">
          <ac:chgData name="강환수" userId="f1cac8d9-9172-4d6c-9b10-74cb51d57900" providerId="ADAL" clId="{445E3AAE-400B-4644-879D-CD7F8BB97EB1}" dt="2022-05-29T05:13:00.859" v="5564" actId="1076"/>
          <ac:picMkLst>
            <pc:docMk/>
            <pc:sldMk cId="2790358311" sldId="465"/>
            <ac:picMk id="4" creationId="{B7EA0781-DDBE-454E-9473-1922AF0B1869}"/>
          </ac:picMkLst>
        </pc:picChg>
      </pc:sldChg>
      <pc:sldChg chg="addSp modSp add">
        <pc:chgData name="강환수" userId="f1cac8d9-9172-4d6c-9b10-74cb51d57900" providerId="ADAL" clId="{445E3AAE-400B-4644-879D-CD7F8BB97EB1}" dt="2022-05-29T02:09:09.944" v="3771" actId="1076"/>
        <pc:sldMkLst>
          <pc:docMk/>
          <pc:sldMk cId="3348169086" sldId="466"/>
        </pc:sldMkLst>
        <pc:spChg chg="mod">
          <ac:chgData name="강환수" userId="f1cac8d9-9172-4d6c-9b10-74cb51d57900" providerId="ADAL" clId="{445E3AAE-400B-4644-879D-CD7F8BB97EB1}" dt="2022-05-29T02:08:39.770" v="3769" actId="6549"/>
          <ac:spMkLst>
            <pc:docMk/>
            <pc:sldMk cId="3348169086" sldId="466"/>
            <ac:spMk id="2" creationId="{8E2B2730-C041-4C64-9123-F9B0311202E0}"/>
          </ac:spMkLst>
        </pc:spChg>
        <pc:spChg chg="mod">
          <ac:chgData name="강환수" userId="f1cac8d9-9172-4d6c-9b10-74cb51d57900" providerId="ADAL" clId="{445E3AAE-400B-4644-879D-CD7F8BB97EB1}" dt="2022-05-29T02:09:05.418" v="3770" actId="6549"/>
          <ac:spMkLst>
            <pc:docMk/>
            <pc:sldMk cId="3348169086" sldId="466"/>
            <ac:spMk id="3" creationId="{74E1AA00-7F42-4189-B132-D5F03FEF8306}"/>
          </ac:spMkLst>
        </pc:spChg>
        <pc:picChg chg="add mod">
          <ac:chgData name="강환수" userId="f1cac8d9-9172-4d6c-9b10-74cb51d57900" providerId="ADAL" clId="{445E3AAE-400B-4644-879D-CD7F8BB97EB1}" dt="2022-05-29T02:09:09.944" v="3771" actId="1076"/>
          <ac:picMkLst>
            <pc:docMk/>
            <pc:sldMk cId="3348169086" sldId="466"/>
            <ac:picMk id="4" creationId="{FCE20DA7-719B-4EA7-BD6D-69BDC82BA3EA}"/>
          </ac:picMkLst>
        </pc:picChg>
      </pc:sldChg>
      <pc:sldChg chg="addSp modSp add">
        <pc:chgData name="강환수" userId="f1cac8d9-9172-4d6c-9b10-74cb51d57900" providerId="ADAL" clId="{445E3AAE-400B-4644-879D-CD7F8BB97EB1}" dt="2022-05-29T05:24:31.096" v="5816" actId="14100"/>
        <pc:sldMkLst>
          <pc:docMk/>
          <pc:sldMk cId="2852817261" sldId="467"/>
        </pc:sldMkLst>
        <pc:spChg chg="mod">
          <ac:chgData name="강환수" userId="f1cac8d9-9172-4d6c-9b10-74cb51d57900" providerId="ADAL" clId="{445E3AAE-400B-4644-879D-CD7F8BB97EB1}" dt="2022-05-28T23:17:38.230" v="1488"/>
          <ac:spMkLst>
            <pc:docMk/>
            <pc:sldMk cId="2852817261" sldId="467"/>
            <ac:spMk id="2" creationId="{21985201-E3A2-4559-B828-D7F07F8034DC}"/>
          </ac:spMkLst>
        </pc:spChg>
        <pc:spChg chg="mod">
          <ac:chgData name="강환수" userId="f1cac8d9-9172-4d6c-9b10-74cb51d57900" providerId="ADAL" clId="{445E3AAE-400B-4644-879D-CD7F8BB97EB1}" dt="2022-05-28T23:17:31.049" v="1487"/>
          <ac:spMkLst>
            <pc:docMk/>
            <pc:sldMk cId="2852817261" sldId="467"/>
            <ac:spMk id="3" creationId="{185447B5-D265-4C36-A50A-10D2C99490A7}"/>
          </ac:spMkLst>
        </pc:spChg>
        <pc:picChg chg="add mod">
          <ac:chgData name="강환수" userId="f1cac8d9-9172-4d6c-9b10-74cb51d57900" providerId="ADAL" clId="{445E3AAE-400B-4644-879D-CD7F8BB97EB1}" dt="2022-05-29T05:23:51.703" v="5806" actId="1076"/>
          <ac:picMkLst>
            <pc:docMk/>
            <pc:sldMk cId="2852817261" sldId="467"/>
            <ac:picMk id="4" creationId="{A7BBA3D0-0984-42B2-AB47-E7ED47F4EBDC}"/>
          </ac:picMkLst>
        </pc:picChg>
        <pc:cxnChg chg="add mod">
          <ac:chgData name="강환수" userId="f1cac8d9-9172-4d6c-9b10-74cb51d57900" providerId="ADAL" clId="{445E3AAE-400B-4644-879D-CD7F8BB97EB1}" dt="2022-05-29T05:24:00.386" v="5808" actId="14100"/>
          <ac:cxnSpMkLst>
            <pc:docMk/>
            <pc:sldMk cId="2852817261" sldId="467"/>
            <ac:cxnSpMk id="6" creationId="{00290285-43D2-4453-ADB5-22067B3BD334}"/>
          </ac:cxnSpMkLst>
        </pc:cxnChg>
        <pc:cxnChg chg="add mod">
          <ac:chgData name="강환수" userId="f1cac8d9-9172-4d6c-9b10-74cb51d57900" providerId="ADAL" clId="{445E3AAE-400B-4644-879D-CD7F8BB97EB1}" dt="2022-05-29T05:24:15.267" v="5811" actId="14100"/>
          <ac:cxnSpMkLst>
            <pc:docMk/>
            <pc:sldMk cId="2852817261" sldId="467"/>
            <ac:cxnSpMk id="10" creationId="{93440A2F-679F-49C9-93E9-36E8547342F8}"/>
          </ac:cxnSpMkLst>
        </pc:cxnChg>
        <pc:cxnChg chg="add mod">
          <ac:chgData name="강환수" userId="f1cac8d9-9172-4d6c-9b10-74cb51d57900" providerId="ADAL" clId="{445E3AAE-400B-4644-879D-CD7F8BB97EB1}" dt="2022-05-29T05:24:31.096" v="5816" actId="14100"/>
          <ac:cxnSpMkLst>
            <pc:docMk/>
            <pc:sldMk cId="2852817261" sldId="467"/>
            <ac:cxnSpMk id="12" creationId="{956558ED-A522-4A53-B25F-DC10BD9E5C92}"/>
          </ac:cxnSpMkLst>
        </pc:cxnChg>
      </pc:sldChg>
      <pc:sldChg chg="addSp modSp add ord">
        <pc:chgData name="강환수" userId="f1cac8d9-9172-4d6c-9b10-74cb51d57900" providerId="ADAL" clId="{445E3AAE-400B-4644-879D-CD7F8BB97EB1}" dt="2022-05-29T05:27:03.497" v="5926"/>
        <pc:sldMkLst>
          <pc:docMk/>
          <pc:sldMk cId="3951554360" sldId="469"/>
        </pc:sldMkLst>
        <pc:spChg chg="mod">
          <ac:chgData name="강환수" userId="f1cac8d9-9172-4d6c-9b10-74cb51d57900" providerId="ADAL" clId="{445E3AAE-400B-4644-879D-CD7F8BB97EB1}" dt="2022-05-29T05:27:03.497" v="5926"/>
          <ac:spMkLst>
            <pc:docMk/>
            <pc:sldMk cId="3951554360" sldId="469"/>
            <ac:spMk id="2" creationId="{6F7DF228-4A3D-4773-8A92-58D0A2201D90}"/>
          </ac:spMkLst>
        </pc:spChg>
        <pc:picChg chg="add mod">
          <ac:chgData name="강환수" userId="f1cac8d9-9172-4d6c-9b10-74cb51d57900" providerId="ADAL" clId="{445E3AAE-400B-4644-879D-CD7F8BB97EB1}" dt="2022-05-29T05:26:59.558" v="5919" actId="1076"/>
          <ac:picMkLst>
            <pc:docMk/>
            <pc:sldMk cId="3951554360" sldId="469"/>
            <ac:picMk id="4" creationId="{1A32CC75-D915-4E01-875D-BAD4C6BBE48B}"/>
          </ac:picMkLst>
        </pc:picChg>
      </pc:sldChg>
      <pc:sldChg chg="modSp add">
        <pc:chgData name="강환수" userId="f1cac8d9-9172-4d6c-9b10-74cb51d57900" providerId="ADAL" clId="{445E3AAE-400B-4644-879D-CD7F8BB97EB1}" dt="2022-05-28T23:24:41.520" v="1555" actId="6549"/>
        <pc:sldMkLst>
          <pc:docMk/>
          <pc:sldMk cId="2092721147" sldId="470"/>
        </pc:sldMkLst>
        <pc:spChg chg="mod">
          <ac:chgData name="강환수" userId="f1cac8d9-9172-4d6c-9b10-74cb51d57900" providerId="ADAL" clId="{445E3AAE-400B-4644-879D-CD7F8BB97EB1}" dt="2022-05-28T23:21:20.296" v="1516" actId="20577"/>
          <ac:spMkLst>
            <pc:docMk/>
            <pc:sldMk cId="2092721147" sldId="470"/>
            <ac:spMk id="2" creationId="{5E1120D4-28E2-4749-AE83-8D724C43355B}"/>
          </ac:spMkLst>
        </pc:spChg>
        <pc:spChg chg="mod">
          <ac:chgData name="강환수" userId="f1cac8d9-9172-4d6c-9b10-74cb51d57900" providerId="ADAL" clId="{445E3AAE-400B-4644-879D-CD7F8BB97EB1}" dt="2022-05-28T23:24:41.520" v="1555" actId="6549"/>
          <ac:spMkLst>
            <pc:docMk/>
            <pc:sldMk cId="2092721147" sldId="470"/>
            <ac:spMk id="3" creationId="{9C1CC376-C4B7-4B37-9CD8-AEE6909F2568}"/>
          </ac:spMkLst>
        </pc:spChg>
      </pc:sldChg>
      <pc:sldChg chg="addSp modSp add">
        <pc:chgData name="강환수" userId="f1cac8d9-9172-4d6c-9b10-74cb51d57900" providerId="ADAL" clId="{445E3AAE-400B-4644-879D-CD7F8BB97EB1}" dt="2022-05-28T23:36:58.891" v="1682" actId="6549"/>
        <pc:sldMkLst>
          <pc:docMk/>
          <pc:sldMk cId="447940306" sldId="471"/>
        </pc:sldMkLst>
        <pc:spChg chg="mod">
          <ac:chgData name="강환수" userId="f1cac8d9-9172-4d6c-9b10-74cb51d57900" providerId="ADAL" clId="{445E3AAE-400B-4644-879D-CD7F8BB97EB1}" dt="2022-05-28T23:36:58.891" v="1682" actId="6549"/>
          <ac:spMkLst>
            <pc:docMk/>
            <pc:sldMk cId="447940306" sldId="471"/>
            <ac:spMk id="2" creationId="{EF3A827C-8B81-49AF-8C47-1B73F54F1F41}"/>
          </ac:spMkLst>
        </pc:spChg>
        <pc:spChg chg="add mod">
          <ac:chgData name="강환수" userId="f1cac8d9-9172-4d6c-9b10-74cb51d57900" providerId="ADAL" clId="{445E3AAE-400B-4644-879D-CD7F8BB97EB1}" dt="2022-05-28T23:36:29.809" v="1653" actId="1076"/>
          <ac:spMkLst>
            <pc:docMk/>
            <pc:sldMk cId="447940306" sldId="471"/>
            <ac:spMk id="5" creationId="{AF3A0994-F4E1-45B3-9EBA-AFA3C87438B6}"/>
          </ac:spMkLst>
        </pc:spChg>
        <pc:picChg chg="add mod">
          <ac:chgData name="강환수" userId="f1cac8d9-9172-4d6c-9b10-74cb51d57900" providerId="ADAL" clId="{445E3AAE-400B-4644-879D-CD7F8BB97EB1}" dt="2022-05-28T23:36:29.809" v="1653" actId="1076"/>
          <ac:picMkLst>
            <pc:docMk/>
            <pc:sldMk cId="447940306" sldId="471"/>
            <ac:picMk id="4" creationId="{0841EAC3-FBC0-47C1-805B-45360FAB79C5}"/>
          </ac:picMkLst>
        </pc:picChg>
      </pc:sldChg>
      <pc:sldChg chg="addSp delSp modSp add">
        <pc:chgData name="강환수" userId="f1cac8d9-9172-4d6c-9b10-74cb51d57900" providerId="ADAL" clId="{445E3AAE-400B-4644-879D-CD7F8BB97EB1}" dt="2022-05-28T23:33:15.638" v="1626" actId="1038"/>
        <pc:sldMkLst>
          <pc:docMk/>
          <pc:sldMk cId="2051645252" sldId="473"/>
        </pc:sldMkLst>
        <pc:spChg chg="mod">
          <ac:chgData name="강환수" userId="f1cac8d9-9172-4d6c-9b10-74cb51d57900" providerId="ADAL" clId="{445E3AAE-400B-4644-879D-CD7F8BB97EB1}" dt="2022-05-28T23:30:54.595" v="1592" actId="5793"/>
          <ac:spMkLst>
            <pc:docMk/>
            <pc:sldMk cId="2051645252" sldId="473"/>
            <ac:spMk id="2" creationId="{1E1A7D41-A4D4-40B2-AB04-E1891B3F5D65}"/>
          </ac:spMkLst>
        </pc:spChg>
        <pc:spChg chg="mod">
          <ac:chgData name="강환수" userId="f1cac8d9-9172-4d6c-9b10-74cb51d57900" providerId="ADAL" clId="{445E3AAE-400B-4644-879D-CD7F8BB97EB1}" dt="2022-05-28T23:33:06.654" v="1620" actId="20577"/>
          <ac:spMkLst>
            <pc:docMk/>
            <pc:sldMk cId="2051645252" sldId="473"/>
            <ac:spMk id="3" creationId="{704AAB57-EE80-49C0-90B9-E5AE14A2B850}"/>
          </ac:spMkLst>
        </pc:spChg>
        <pc:picChg chg="add del mod">
          <ac:chgData name="강환수" userId="f1cac8d9-9172-4d6c-9b10-74cb51d57900" providerId="ADAL" clId="{445E3AAE-400B-4644-879D-CD7F8BB97EB1}" dt="2022-05-28T23:32:43.210" v="1599"/>
          <ac:picMkLst>
            <pc:docMk/>
            <pc:sldMk cId="2051645252" sldId="473"/>
            <ac:picMk id="4" creationId="{6FC44153-F7C3-4908-84BF-ECF3293FF4BA}"/>
          </ac:picMkLst>
        </pc:picChg>
        <pc:picChg chg="add mod">
          <ac:chgData name="강환수" userId="f1cac8d9-9172-4d6c-9b10-74cb51d57900" providerId="ADAL" clId="{445E3AAE-400B-4644-879D-CD7F8BB97EB1}" dt="2022-05-28T23:33:15.638" v="1626" actId="1038"/>
          <ac:picMkLst>
            <pc:docMk/>
            <pc:sldMk cId="2051645252" sldId="473"/>
            <ac:picMk id="5" creationId="{81A485CB-595A-4332-A9FA-5D39FAE887DC}"/>
          </ac:picMkLst>
        </pc:picChg>
      </pc:sldChg>
      <pc:sldChg chg="addSp modSp add">
        <pc:chgData name="강환수" userId="f1cac8d9-9172-4d6c-9b10-74cb51d57900" providerId="ADAL" clId="{445E3AAE-400B-4644-879D-CD7F8BB97EB1}" dt="2022-05-28T23:35:15.641" v="1649" actId="1076"/>
        <pc:sldMkLst>
          <pc:docMk/>
          <pc:sldMk cId="269832033" sldId="474"/>
        </pc:sldMkLst>
        <pc:spChg chg="mod">
          <ac:chgData name="강환수" userId="f1cac8d9-9172-4d6c-9b10-74cb51d57900" providerId="ADAL" clId="{445E3AAE-400B-4644-879D-CD7F8BB97EB1}" dt="2022-05-28T23:34:49.985" v="1640" actId="20577"/>
          <ac:spMkLst>
            <pc:docMk/>
            <pc:sldMk cId="269832033" sldId="474"/>
            <ac:spMk id="2" creationId="{4208B14B-F353-4159-AA96-0863C84D54C6}"/>
          </ac:spMkLst>
        </pc:spChg>
        <pc:spChg chg="mod">
          <ac:chgData name="강환수" userId="f1cac8d9-9172-4d6c-9b10-74cb51d57900" providerId="ADAL" clId="{445E3AAE-400B-4644-879D-CD7F8BB97EB1}" dt="2022-05-28T23:35:01.807" v="1645" actId="6549"/>
          <ac:spMkLst>
            <pc:docMk/>
            <pc:sldMk cId="269832033" sldId="474"/>
            <ac:spMk id="3" creationId="{C11E2758-EF9A-4303-A997-B971E90845BE}"/>
          </ac:spMkLst>
        </pc:spChg>
        <pc:picChg chg="add mod">
          <ac:chgData name="강환수" userId="f1cac8d9-9172-4d6c-9b10-74cb51d57900" providerId="ADAL" clId="{445E3AAE-400B-4644-879D-CD7F8BB97EB1}" dt="2022-05-28T23:35:15.641" v="1649" actId="1076"/>
          <ac:picMkLst>
            <pc:docMk/>
            <pc:sldMk cId="269832033" sldId="474"/>
            <ac:picMk id="4" creationId="{8BE43E1F-45E0-4078-A541-622FA33E4736}"/>
          </ac:picMkLst>
        </pc:picChg>
      </pc:sldChg>
      <pc:sldChg chg="addSp modSp add">
        <pc:chgData name="강환수" userId="f1cac8d9-9172-4d6c-9b10-74cb51d57900" providerId="ADAL" clId="{445E3AAE-400B-4644-879D-CD7F8BB97EB1}" dt="2022-05-29T00:01:47.423" v="1996"/>
        <pc:sldMkLst>
          <pc:docMk/>
          <pc:sldMk cId="2989306190" sldId="475"/>
        </pc:sldMkLst>
        <pc:spChg chg="mod">
          <ac:chgData name="강환수" userId="f1cac8d9-9172-4d6c-9b10-74cb51d57900" providerId="ADAL" clId="{445E3AAE-400B-4644-879D-CD7F8BB97EB1}" dt="2022-05-29T00:01:47.423" v="1996"/>
          <ac:spMkLst>
            <pc:docMk/>
            <pc:sldMk cId="2989306190" sldId="475"/>
            <ac:spMk id="2" creationId="{45580AD9-2479-4159-A726-1873A92A1515}"/>
          </ac:spMkLst>
        </pc:spChg>
        <pc:spChg chg="mod">
          <ac:chgData name="강환수" userId="f1cac8d9-9172-4d6c-9b10-74cb51d57900" providerId="ADAL" clId="{445E3AAE-400B-4644-879D-CD7F8BB97EB1}" dt="2022-05-29T00:01:01.335" v="1972"/>
          <ac:spMkLst>
            <pc:docMk/>
            <pc:sldMk cId="2989306190" sldId="475"/>
            <ac:spMk id="3" creationId="{DA588391-EFE0-41F2-8B5B-FD5FE591BAAE}"/>
          </ac:spMkLst>
        </pc:spChg>
        <pc:picChg chg="add mod">
          <ac:chgData name="강환수" userId="f1cac8d9-9172-4d6c-9b10-74cb51d57900" providerId="ADAL" clId="{445E3AAE-400B-4644-879D-CD7F8BB97EB1}" dt="2022-05-29T00:01:20.302" v="1977" actId="1076"/>
          <ac:picMkLst>
            <pc:docMk/>
            <pc:sldMk cId="2989306190" sldId="475"/>
            <ac:picMk id="4" creationId="{A2C7BEE8-AE42-4968-A059-3F24D61BC6A1}"/>
          </ac:picMkLst>
        </pc:picChg>
        <pc:picChg chg="add mod">
          <ac:chgData name="강환수" userId="f1cac8d9-9172-4d6c-9b10-74cb51d57900" providerId="ADAL" clId="{445E3AAE-400B-4644-879D-CD7F8BB97EB1}" dt="2022-05-29T00:01:15.788" v="1975" actId="1076"/>
          <ac:picMkLst>
            <pc:docMk/>
            <pc:sldMk cId="2989306190" sldId="475"/>
            <ac:picMk id="4098" creationId="{B6A51E78-7601-4A53-93B1-BBE5F030579C}"/>
          </ac:picMkLst>
        </pc:picChg>
      </pc:sldChg>
      <pc:sldChg chg="addSp modSp add">
        <pc:chgData name="강환수" userId="f1cac8d9-9172-4d6c-9b10-74cb51d57900" providerId="ADAL" clId="{445E3AAE-400B-4644-879D-CD7F8BB97EB1}" dt="2022-05-29T00:04:55.395" v="2116" actId="6549"/>
        <pc:sldMkLst>
          <pc:docMk/>
          <pc:sldMk cId="2807153956" sldId="476"/>
        </pc:sldMkLst>
        <pc:spChg chg="mod">
          <ac:chgData name="강환수" userId="f1cac8d9-9172-4d6c-9b10-74cb51d57900" providerId="ADAL" clId="{445E3AAE-400B-4644-879D-CD7F8BB97EB1}" dt="2022-05-29T00:04:55.395" v="2116" actId="6549"/>
          <ac:spMkLst>
            <pc:docMk/>
            <pc:sldMk cId="2807153956" sldId="476"/>
            <ac:spMk id="2" creationId="{A315F1D9-6C1C-4C68-B65A-3D8218695D7E}"/>
          </ac:spMkLst>
        </pc:spChg>
        <pc:picChg chg="add">
          <ac:chgData name="강환수" userId="f1cac8d9-9172-4d6c-9b10-74cb51d57900" providerId="ADAL" clId="{445E3AAE-400B-4644-879D-CD7F8BB97EB1}" dt="2022-05-29T00:04:38.177" v="2075"/>
          <ac:picMkLst>
            <pc:docMk/>
            <pc:sldMk cId="2807153956" sldId="476"/>
            <ac:picMk id="4" creationId="{3188B5CC-E61C-4CCD-AF70-21904A158744}"/>
          </ac:picMkLst>
        </pc:picChg>
      </pc:sldChg>
      <pc:sldChg chg="addSp delSp modSp add">
        <pc:chgData name="강환수" userId="f1cac8d9-9172-4d6c-9b10-74cb51d57900" providerId="ADAL" clId="{445E3AAE-400B-4644-879D-CD7F8BB97EB1}" dt="2022-05-29T00:03:35.820" v="2074" actId="6549"/>
        <pc:sldMkLst>
          <pc:docMk/>
          <pc:sldMk cId="1528625078" sldId="477"/>
        </pc:sldMkLst>
        <pc:spChg chg="mod">
          <ac:chgData name="강환수" userId="f1cac8d9-9172-4d6c-9b10-74cb51d57900" providerId="ADAL" clId="{445E3AAE-400B-4644-879D-CD7F8BB97EB1}" dt="2022-05-29T00:03:35.820" v="2074" actId="6549"/>
          <ac:spMkLst>
            <pc:docMk/>
            <pc:sldMk cId="1528625078" sldId="477"/>
            <ac:spMk id="2" creationId="{45580AD9-2479-4159-A726-1873A92A1515}"/>
          </ac:spMkLst>
        </pc:spChg>
        <pc:spChg chg="mod">
          <ac:chgData name="강환수" userId="f1cac8d9-9172-4d6c-9b10-74cb51d57900" providerId="ADAL" clId="{445E3AAE-400B-4644-879D-CD7F8BB97EB1}" dt="2022-05-29T00:02:31.219" v="2037" actId="6549"/>
          <ac:spMkLst>
            <pc:docMk/>
            <pc:sldMk cId="1528625078" sldId="477"/>
            <ac:spMk id="3" creationId="{DA588391-EFE0-41F2-8B5B-FD5FE591BAAE}"/>
          </ac:spMkLst>
        </pc:spChg>
        <pc:picChg chg="del">
          <ac:chgData name="강환수" userId="f1cac8d9-9172-4d6c-9b10-74cb51d57900" providerId="ADAL" clId="{445E3AAE-400B-4644-879D-CD7F8BB97EB1}" dt="2022-05-29T00:01:57.051" v="1998" actId="478"/>
          <ac:picMkLst>
            <pc:docMk/>
            <pc:sldMk cId="1528625078" sldId="477"/>
            <ac:picMk id="4" creationId="{A2C7BEE8-AE42-4968-A059-3F24D61BC6A1}"/>
          </ac:picMkLst>
        </pc:picChg>
        <pc:picChg chg="mod">
          <ac:chgData name="강환수" userId="f1cac8d9-9172-4d6c-9b10-74cb51d57900" providerId="ADAL" clId="{445E3AAE-400B-4644-879D-CD7F8BB97EB1}" dt="2022-05-29T00:02:47.784" v="2042" actId="1076"/>
          <ac:picMkLst>
            <pc:docMk/>
            <pc:sldMk cId="1528625078" sldId="477"/>
            <ac:picMk id="4098" creationId="{B6A51E78-7601-4A53-93B1-BBE5F030579C}"/>
          </ac:picMkLst>
        </pc:picChg>
        <pc:picChg chg="add mod">
          <ac:chgData name="강환수" userId="f1cac8d9-9172-4d6c-9b10-74cb51d57900" providerId="ADAL" clId="{445E3AAE-400B-4644-879D-CD7F8BB97EB1}" dt="2022-05-29T00:02:54.300" v="2045" actId="14100"/>
          <ac:picMkLst>
            <pc:docMk/>
            <pc:sldMk cId="1528625078" sldId="477"/>
            <ac:picMk id="5122" creationId="{7F5BEEF2-2E68-4298-B7DB-B965B0375C1B}"/>
          </ac:picMkLst>
        </pc:picChg>
      </pc:sldChg>
      <pc:sldChg chg="addSp modSp add">
        <pc:chgData name="강환수" userId="f1cac8d9-9172-4d6c-9b10-74cb51d57900" providerId="ADAL" clId="{445E3AAE-400B-4644-879D-CD7F8BB97EB1}" dt="2022-05-29T05:07:41.870" v="5464" actId="6549"/>
        <pc:sldMkLst>
          <pc:docMk/>
          <pc:sldMk cId="1653243975" sldId="478"/>
        </pc:sldMkLst>
        <pc:spChg chg="mod">
          <ac:chgData name="강환수" userId="f1cac8d9-9172-4d6c-9b10-74cb51d57900" providerId="ADAL" clId="{445E3AAE-400B-4644-879D-CD7F8BB97EB1}" dt="2022-05-29T01:36:53.730" v="3387" actId="6549"/>
          <ac:spMkLst>
            <pc:docMk/>
            <pc:sldMk cId="1653243975" sldId="478"/>
            <ac:spMk id="2" creationId="{AF2FCA36-5DC8-4A57-9D6A-70F5C68DF5A1}"/>
          </ac:spMkLst>
        </pc:spChg>
        <pc:spChg chg="mod">
          <ac:chgData name="강환수" userId="f1cac8d9-9172-4d6c-9b10-74cb51d57900" providerId="ADAL" clId="{445E3AAE-400B-4644-879D-CD7F8BB97EB1}" dt="2022-05-29T05:07:41.870" v="5464" actId="6549"/>
          <ac:spMkLst>
            <pc:docMk/>
            <pc:sldMk cId="1653243975" sldId="478"/>
            <ac:spMk id="3" creationId="{C7448A66-DBD9-49F4-A3D2-A4A18D22BC9E}"/>
          </ac:spMkLst>
        </pc:spChg>
        <pc:picChg chg="add mod">
          <ac:chgData name="강환수" userId="f1cac8d9-9172-4d6c-9b10-74cb51d57900" providerId="ADAL" clId="{445E3AAE-400B-4644-879D-CD7F8BB97EB1}" dt="2022-05-29T05:07:18.768" v="5395" actId="14100"/>
          <ac:picMkLst>
            <pc:docMk/>
            <pc:sldMk cId="1653243975" sldId="478"/>
            <ac:picMk id="4" creationId="{3CD9C8AA-31BA-4251-A10E-A3718FF6CE68}"/>
          </ac:picMkLst>
        </pc:picChg>
      </pc:sldChg>
      <pc:sldChg chg="addSp modSp add ord">
        <pc:chgData name="강환수" userId="f1cac8d9-9172-4d6c-9b10-74cb51d57900" providerId="ADAL" clId="{445E3AAE-400B-4644-879D-CD7F8BB97EB1}" dt="2022-05-29T03:18:28.665" v="5087" actId="6549"/>
        <pc:sldMkLst>
          <pc:docMk/>
          <pc:sldMk cId="3737607560" sldId="479"/>
        </pc:sldMkLst>
        <pc:spChg chg="mod">
          <ac:chgData name="강환수" userId="f1cac8d9-9172-4d6c-9b10-74cb51d57900" providerId="ADAL" clId="{445E3AAE-400B-4644-879D-CD7F8BB97EB1}" dt="2022-05-29T03:18:06.924" v="5036" actId="20577"/>
          <ac:spMkLst>
            <pc:docMk/>
            <pc:sldMk cId="3737607560" sldId="479"/>
            <ac:spMk id="2" creationId="{DB56E30D-4C12-4DA3-9E3C-488D1095D9BD}"/>
          </ac:spMkLst>
        </pc:spChg>
        <pc:spChg chg="mod">
          <ac:chgData name="강환수" userId="f1cac8d9-9172-4d6c-9b10-74cb51d57900" providerId="ADAL" clId="{445E3AAE-400B-4644-879D-CD7F8BB97EB1}" dt="2022-05-29T03:18:28.665" v="5087" actId="6549"/>
          <ac:spMkLst>
            <pc:docMk/>
            <pc:sldMk cId="3737607560" sldId="479"/>
            <ac:spMk id="3" creationId="{C5BFFAE2-BEE4-42D6-AC5A-B10E9CE85D33}"/>
          </ac:spMkLst>
        </pc:spChg>
        <pc:picChg chg="add mod">
          <ac:chgData name="강환수" userId="f1cac8d9-9172-4d6c-9b10-74cb51d57900" providerId="ADAL" clId="{445E3AAE-400B-4644-879D-CD7F8BB97EB1}" dt="2022-05-29T00:58:11.304" v="2699" actId="1076"/>
          <ac:picMkLst>
            <pc:docMk/>
            <pc:sldMk cId="3737607560" sldId="479"/>
            <ac:picMk id="4" creationId="{0F295439-499E-4E62-A921-2F592B287563}"/>
          </ac:picMkLst>
        </pc:picChg>
      </pc:sldChg>
      <pc:sldChg chg="modSp add">
        <pc:chgData name="강환수" userId="f1cac8d9-9172-4d6c-9b10-74cb51d57900" providerId="ADAL" clId="{445E3AAE-400B-4644-879D-CD7F8BB97EB1}" dt="2022-05-29T01:08:32.040" v="3027"/>
        <pc:sldMkLst>
          <pc:docMk/>
          <pc:sldMk cId="3655808219" sldId="480"/>
        </pc:sldMkLst>
        <pc:spChg chg="mod">
          <ac:chgData name="강환수" userId="f1cac8d9-9172-4d6c-9b10-74cb51d57900" providerId="ADAL" clId="{445E3AAE-400B-4644-879D-CD7F8BB97EB1}" dt="2022-05-29T01:02:43.606" v="2761" actId="6549"/>
          <ac:spMkLst>
            <pc:docMk/>
            <pc:sldMk cId="3655808219" sldId="480"/>
            <ac:spMk id="2" creationId="{ECF401C2-6FE9-43E3-8EA0-94897A99C51C}"/>
          </ac:spMkLst>
        </pc:spChg>
        <pc:spChg chg="mod">
          <ac:chgData name="강환수" userId="f1cac8d9-9172-4d6c-9b10-74cb51d57900" providerId="ADAL" clId="{445E3AAE-400B-4644-879D-CD7F8BB97EB1}" dt="2022-05-29T01:08:32.040" v="3027"/>
          <ac:spMkLst>
            <pc:docMk/>
            <pc:sldMk cId="3655808219" sldId="480"/>
            <ac:spMk id="3" creationId="{B28A7D44-2A80-4BC1-A86B-A18E5C09FFF2}"/>
          </ac:spMkLst>
        </pc:spChg>
      </pc:sldChg>
      <pc:sldChg chg="modSp add">
        <pc:chgData name="강환수" userId="f1cac8d9-9172-4d6c-9b10-74cb51d57900" providerId="ADAL" clId="{445E3AAE-400B-4644-879D-CD7F8BB97EB1}" dt="2022-05-29T00:54:20.840" v="2661" actId="6549"/>
        <pc:sldMkLst>
          <pc:docMk/>
          <pc:sldMk cId="239793418" sldId="481"/>
        </pc:sldMkLst>
        <pc:spChg chg="mod">
          <ac:chgData name="강환수" userId="f1cac8d9-9172-4d6c-9b10-74cb51d57900" providerId="ADAL" clId="{445E3AAE-400B-4644-879D-CD7F8BB97EB1}" dt="2022-05-29T00:41:04.262" v="2311"/>
          <ac:spMkLst>
            <pc:docMk/>
            <pc:sldMk cId="239793418" sldId="481"/>
            <ac:spMk id="2" creationId="{631FD340-803C-4408-A3F3-451F9BB34194}"/>
          </ac:spMkLst>
        </pc:spChg>
        <pc:spChg chg="mod">
          <ac:chgData name="강환수" userId="f1cac8d9-9172-4d6c-9b10-74cb51d57900" providerId="ADAL" clId="{445E3AAE-400B-4644-879D-CD7F8BB97EB1}" dt="2022-05-29T00:54:20.840" v="2661" actId="6549"/>
          <ac:spMkLst>
            <pc:docMk/>
            <pc:sldMk cId="239793418" sldId="481"/>
            <ac:spMk id="3" creationId="{56ECDFD9-59A6-43CE-9F69-C82F13DECC7D}"/>
          </ac:spMkLst>
        </pc:spChg>
      </pc:sldChg>
      <pc:sldChg chg="addSp add">
        <pc:chgData name="강환수" userId="f1cac8d9-9172-4d6c-9b10-74cb51d57900" providerId="ADAL" clId="{445E3AAE-400B-4644-879D-CD7F8BB97EB1}" dt="2022-05-29T00:51:17.108" v="2630"/>
        <pc:sldMkLst>
          <pc:docMk/>
          <pc:sldMk cId="1749221415" sldId="482"/>
        </pc:sldMkLst>
        <pc:picChg chg="add">
          <ac:chgData name="강환수" userId="f1cac8d9-9172-4d6c-9b10-74cb51d57900" providerId="ADAL" clId="{445E3AAE-400B-4644-879D-CD7F8BB97EB1}" dt="2022-05-29T00:51:17.108" v="2630"/>
          <ac:picMkLst>
            <pc:docMk/>
            <pc:sldMk cId="1749221415" sldId="482"/>
            <ac:picMk id="4" creationId="{30D5514D-5E36-495E-A9CF-E9EC68FCD76A}"/>
          </ac:picMkLst>
        </pc:picChg>
      </pc:sldChg>
      <pc:sldChg chg="addSp add">
        <pc:chgData name="강환수" userId="f1cac8d9-9172-4d6c-9b10-74cb51d57900" providerId="ADAL" clId="{445E3AAE-400B-4644-879D-CD7F8BB97EB1}" dt="2022-05-29T00:54:14.551" v="2642"/>
        <pc:sldMkLst>
          <pc:docMk/>
          <pc:sldMk cId="3462793736" sldId="483"/>
        </pc:sldMkLst>
        <pc:picChg chg="add">
          <ac:chgData name="강환수" userId="f1cac8d9-9172-4d6c-9b10-74cb51d57900" providerId="ADAL" clId="{445E3AAE-400B-4644-879D-CD7F8BB97EB1}" dt="2022-05-29T00:54:14.551" v="2642"/>
          <ac:picMkLst>
            <pc:docMk/>
            <pc:sldMk cId="3462793736" sldId="483"/>
            <ac:picMk id="4" creationId="{47FF009F-6CF3-444F-97B3-B9E93A7863F0}"/>
          </ac:picMkLst>
        </pc:picChg>
      </pc:sldChg>
      <pc:sldChg chg="modSp add">
        <pc:chgData name="강환수" userId="f1cac8d9-9172-4d6c-9b10-74cb51d57900" providerId="ADAL" clId="{445E3AAE-400B-4644-879D-CD7F8BB97EB1}" dt="2022-05-29T01:27:35.113" v="3309" actId="20577"/>
        <pc:sldMkLst>
          <pc:docMk/>
          <pc:sldMk cId="1461167526" sldId="484"/>
        </pc:sldMkLst>
        <pc:spChg chg="mod">
          <ac:chgData name="강환수" userId="f1cac8d9-9172-4d6c-9b10-74cb51d57900" providerId="ADAL" clId="{445E3AAE-400B-4644-879D-CD7F8BB97EB1}" dt="2022-05-29T01:09:04.076" v="3076" actId="6549"/>
          <ac:spMkLst>
            <pc:docMk/>
            <pc:sldMk cId="1461167526" sldId="484"/>
            <ac:spMk id="2" creationId="{A50F400C-E4B5-4471-9243-2945990F4DE1}"/>
          </ac:spMkLst>
        </pc:spChg>
        <pc:spChg chg="mod">
          <ac:chgData name="강환수" userId="f1cac8d9-9172-4d6c-9b10-74cb51d57900" providerId="ADAL" clId="{445E3AAE-400B-4644-879D-CD7F8BB97EB1}" dt="2022-05-29T01:27:35.113" v="3309" actId="20577"/>
          <ac:spMkLst>
            <pc:docMk/>
            <pc:sldMk cId="1461167526" sldId="484"/>
            <ac:spMk id="3" creationId="{A3BD021E-A047-495F-A974-F46033512DA0}"/>
          </ac:spMkLst>
        </pc:spChg>
      </pc:sldChg>
      <pc:sldChg chg="addSp modSp add">
        <pc:chgData name="강환수" userId="f1cac8d9-9172-4d6c-9b10-74cb51d57900" providerId="ADAL" clId="{445E3AAE-400B-4644-879D-CD7F8BB97EB1}" dt="2022-05-29T01:02:03.875" v="2734"/>
        <pc:sldMkLst>
          <pc:docMk/>
          <pc:sldMk cId="934600599" sldId="485"/>
        </pc:sldMkLst>
        <pc:spChg chg="mod">
          <ac:chgData name="강환수" userId="f1cac8d9-9172-4d6c-9b10-74cb51d57900" providerId="ADAL" clId="{445E3AAE-400B-4644-879D-CD7F8BB97EB1}" dt="2022-05-29T01:01:53.461" v="2733" actId="6549"/>
          <ac:spMkLst>
            <pc:docMk/>
            <pc:sldMk cId="934600599" sldId="485"/>
            <ac:spMk id="2" creationId="{FC3B7ACF-69F5-4739-9688-62B6CE8C752C}"/>
          </ac:spMkLst>
        </pc:spChg>
        <pc:spChg chg="mod">
          <ac:chgData name="강환수" userId="f1cac8d9-9172-4d6c-9b10-74cb51d57900" providerId="ADAL" clId="{445E3AAE-400B-4644-879D-CD7F8BB97EB1}" dt="2022-05-29T01:02:03.875" v="2734"/>
          <ac:spMkLst>
            <pc:docMk/>
            <pc:sldMk cId="934600599" sldId="485"/>
            <ac:spMk id="3" creationId="{6E167D4C-20D9-497F-BA7C-C591B9C44FD6}"/>
          </ac:spMkLst>
        </pc:spChg>
        <pc:picChg chg="add mod">
          <ac:chgData name="강환수" userId="f1cac8d9-9172-4d6c-9b10-74cb51d57900" providerId="ADAL" clId="{445E3AAE-400B-4644-879D-CD7F8BB97EB1}" dt="2022-05-29T01:01:45.074" v="2702" actId="1076"/>
          <ac:picMkLst>
            <pc:docMk/>
            <pc:sldMk cId="934600599" sldId="485"/>
            <ac:picMk id="4" creationId="{A1AD7625-398E-4AC9-96AE-AB89671EC834}"/>
          </ac:picMkLst>
        </pc:picChg>
      </pc:sldChg>
      <pc:sldChg chg="addSp modSp add ord">
        <pc:chgData name="강환수" userId="f1cac8d9-9172-4d6c-9b10-74cb51d57900" providerId="ADAL" clId="{445E3AAE-400B-4644-879D-CD7F8BB97EB1}" dt="2022-05-29T01:06:28.853" v="2832"/>
        <pc:sldMkLst>
          <pc:docMk/>
          <pc:sldMk cId="313997814" sldId="486"/>
        </pc:sldMkLst>
        <pc:picChg chg="add mod">
          <ac:chgData name="강환수" userId="f1cac8d9-9172-4d6c-9b10-74cb51d57900" providerId="ADAL" clId="{445E3AAE-400B-4644-879D-CD7F8BB97EB1}" dt="2022-05-29T01:06:23.432" v="2831" actId="14100"/>
          <ac:picMkLst>
            <pc:docMk/>
            <pc:sldMk cId="313997814" sldId="486"/>
            <ac:picMk id="4" creationId="{B92933E2-3671-4E08-81F1-53F277572E95}"/>
          </ac:picMkLst>
        </pc:picChg>
      </pc:sldChg>
      <pc:sldChg chg="addSp add">
        <pc:chgData name="강환수" userId="f1cac8d9-9172-4d6c-9b10-74cb51d57900" providerId="ADAL" clId="{445E3AAE-400B-4644-879D-CD7F8BB97EB1}" dt="2022-05-29T01:16:53.997" v="3275"/>
        <pc:sldMkLst>
          <pc:docMk/>
          <pc:sldMk cId="2185474888" sldId="487"/>
        </pc:sldMkLst>
        <pc:picChg chg="add">
          <ac:chgData name="강환수" userId="f1cac8d9-9172-4d6c-9b10-74cb51d57900" providerId="ADAL" clId="{445E3AAE-400B-4644-879D-CD7F8BB97EB1}" dt="2022-05-29T01:16:53.997" v="3275"/>
          <ac:picMkLst>
            <pc:docMk/>
            <pc:sldMk cId="2185474888" sldId="487"/>
            <ac:picMk id="4" creationId="{D5CBABBA-BFBD-4D21-AE40-DCA6C8ACF981}"/>
          </ac:picMkLst>
        </pc:picChg>
      </pc:sldChg>
      <pc:sldChg chg="addSp modSp add">
        <pc:chgData name="강환수" userId="f1cac8d9-9172-4d6c-9b10-74cb51d57900" providerId="ADAL" clId="{445E3AAE-400B-4644-879D-CD7F8BB97EB1}" dt="2022-05-29T03:23:13.956" v="5150"/>
        <pc:sldMkLst>
          <pc:docMk/>
          <pc:sldMk cId="1800691630" sldId="488"/>
        </pc:sldMkLst>
        <pc:spChg chg="mod">
          <ac:chgData name="강환수" userId="f1cac8d9-9172-4d6c-9b10-74cb51d57900" providerId="ADAL" clId="{445E3AAE-400B-4644-879D-CD7F8BB97EB1}" dt="2022-05-29T03:23:13.956" v="5150"/>
          <ac:spMkLst>
            <pc:docMk/>
            <pc:sldMk cId="1800691630" sldId="488"/>
            <ac:spMk id="2" creationId="{7CA1A3F2-BF92-4B0C-9475-7D2AD64AD877}"/>
          </ac:spMkLst>
        </pc:spChg>
        <pc:spChg chg="mod">
          <ac:chgData name="강환수" userId="f1cac8d9-9172-4d6c-9b10-74cb51d57900" providerId="ADAL" clId="{445E3AAE-400B-4644-879D-CD7F8BB97EB1}" dt="2022-05-29T01:28:39.335" v="3354" actId="20577"/>
          <ac:spMkLst>
            <pc:docMk/>
            <pc:sldMk cId="1800691630" sldId="488"/>
            <ac:spMk id="3" creationId="{18441CED-7C73-4100-9EAF-C8A28039F63D}"/>
          </ac:spMkLst>
        </pc:spChg>
        <pc:picChg chg="add mod">
          <ac:chgData name="강환수" userId="f1cac8d9-9172-4d6c-9b10-74cb51d57900" providerId="ADAL" clId="{445E3AAE-400B-4644-879D-CD7F8BB97EB1}" dt="2022-05-29T01:28:41.755" v="3355" actId="1076"/>
          <ac:picMkLst>
            <pc:docMk/>
            <pc:sldMk cId="1800691630" sldId="488"/>
            <ac:picMk id="4" creationId="{9E92DAED-3C5F-4954-A92D-954477DA858E}"/>
          </ac:picMkLst>
        </pc:picChg>
      </pc:sldChg>
      <pc:sldChg chg="addSp modSp add">
        <pc:chgData name="강환수" userId="f1cac8d9-9172-4d6c-9b10-74cb51d57900" providerId="ADAL" clId="{445E3AAE-400B-4644-879D-CD7F8BB97EB1}" dt="2022-05-29T03:23:38.379" v="5167"/>
        <pc:sldMkLst>
          <pc:docMk/>
          <pc:sldMk cId="1641493141" sldId="489"/>
        </pc:sldMkLst>
        <pc:spChg chg="mod">
          <ac:chgData name="강환수" userId="f1cac8d9-9172-4d6c-9b10-74cb51d57900" providerId="ADAL" clId="{445E3AAE-400B-4644-879D-CD7F8BB97EB1}" dt="2022-05-29T03:23:38.379" v="5167"/>
          <ac:spMkLst>
            <pc:docMk/>
            <pc:sldMk cId="1641493141" sldId="489"/>
            <ac:spMk id="2" creationId="{8C91EDF2-0801-4F5D-9B73-6E48377BB737}"/>
          </ac:spMkLst>
        </pc:spChg>
        <pc:picChg chg="add mod">
          <ac:chgData name="강환수" userId="f1cac8d9-9172-4d6c-9b10-74cb51d57900" providerId="ADAL" clId="{445E3AAE-400B-4644-879D-CD7F8BB97EB1}" dt="2022-05-29T03:23:27.265" v="5152" actId="1076"/>
          <ac:picMkLst>
            <pc:docMk/>
            <pc:sldMk cId="1641493141" sldId="489"/>
            <ac:picMk id="4" creationId="{599B5E37-4B3A-4FAE-8D0E-9771E6C71160}"/>
          </ac:picMkLst>
        </pc:picChg>
      </pc:sldChg>
      <pc:sldChg chg="modSp add">
        <pc:chgData name="강환수" userId="f1cac8d9-9172-4d6c-9b10-74cb51d57900" providerId="ADAL" clId="{445E3AAE-400B-4644-879D-CD7F8BB97EB1}" dt="2022-05-29T05:06:53.513" v="5391" actId="6549"/>
        <pc:sldMkLst>
          <pc:docMk/>
          <pc:sldMk cId="701018120" sldId="490"/>
        </pc:sldMkLst>
        <pc:spChg chg="mod">
          <ac:chgData name="강환수" userId="f1cac8d9-9172-4d6c-9b10-74cb51d57900" providerId="ADAL" clId="{445E3AAE-400B-4644-879D-CD7F8BB97EB1}" dt="2022-05-29T05:06:53.513" v="5391" actId="6549"/>
          <ac:spMkLst>
            <pc:docMk/>
            <pc:sldMk cId="701018120" sldId="490"/>
            <ac:spMk id="2" creationId="{CA781223-3CA9-438B-AE6F-E81197E93B02}"/>
          </ac:spMkLst>
        </pc:spChg>
      </pc:sldChg>
      <pc:sldChg chg="addSp modSp add">
        <pc:chgData name="강환수" userId="f1cac8d9-9172-4d6c-9b10-74cb51d57900" providerId="ADAL" clId="{445E3AAE-400B-4644-879D-CD7F8BB97EB1}" dt="2022-05-29T05:08:10.174" v="5494"/>
        <pc:sldMkLst>
          <pc:docMk/>
          <pc:sldMk cId="911068053" sldId="491"/>
        </pc:sldMkLst>
        <pc:spChg chg="mod">
          <ac:chgData name="강환수" userId="f1cac8d9-9172-4d6c-9b10-74cb51d57900" providerId="ADAL" clId="{445E3AAE-400B-4644-879D-CD7F8BB97EB1}" dt="2022-05-29T01:38:41.098" v="3453" actId="6549"/>
          <ac:spMkLst>
            <pc:docMk/>
            <pc:sldMk cId="911068053" sldId="491"/>
            <ac:spMk id="2" creationId="{F5596557-5407-4DE3-9412-0B0BF7DD5FF2}"/>
          </ac:spMkLst>
        </pc:spChg>
        <pc:spChg chg="mod">
          <ac:chgData name="강환수" userId="f1cac8d9-9172-4d6c-9b10-74cb51d57900" providerId="ADAL" clId="{445E3AAE-400B-4644-879D-CD7F8BB97EB1}" dt="2022-05-29T05:08:10.174" v="5494"/>
          <ac:spMkLst>
            <pc:docMk/>
            <pc:sldMk cId="911068053" sldId="491"/>
            <ac:spMk id="3" creationId="{35812008-56D5-43FF-9F26-C8FBE4DE41E8}"/>
          </ac:spMkLst>
        </pc:spChg>
        <pc:picChg chg="add mod">
          <ac:chgData name="강환수" userId="f1cac8d9-9172-4d6c-9b10-74cb51d57900" providerId="ADAL" clId="{445E3AAE-400B-4644-879D-CD7F8BB97EB1}" dt="2022-05-29T05:08:01.540" v="5468" actId="1036"/>
          <ac:picMkLst>
            <pc:docMk/>
            <pc:sldMk cId="911068053" sldId="491"/>
            <ac:picMk id="4" creationId="{646C5077-13ED-4AE5-B09E-F4BDA206A4E2}"/>
          </ac:picMkLst>
        </pc:picChg>
      </pc:sldChg>
      <pc:sldChg chg="addSp modSp add">
        <pc:chgData name="강환수" userId="f1cac8d9-9172-4d6c-9b10-74cb51d57900" providerId="ADAL" clId="{445E3AAE-400B-4644-879D-CD7F8BB97EB1}" dt="2022-05-29T05:09:07.028" v="5560"/>
        <pc:sldMkLst>
          <pc:docMk/>
          <pc:sldMk cId="4069421865" sldId="492"/>
        </pc:sldMkLst>
        <pc:spChg chg="mod">
          <ac:chgData name="강환수" userId="f1cac8d9-9172-4d6c-9b10-74cb51d57900" providerId="ADAL" clId="{445E3AAE-400B-4644-879D-CD7F8BB97EB1}" dt="2022-05-29T01:49:41.749" v="3491" actId="6549"/>
          <ac:spMkLst>
            <pc:docMk/>
            <pc:sldMk cId="4069421865" sldId="492"/>
            <ac:spMk id="2" creationId="{F6B8ECA6-2AFE-45AC-8366-2091127803D7}"/>
          </ac:spMkLst>
        </pc:spChg>
        <pc:spChg chg="mod">
          <ac:chgData name="강환수" userId="f1cac8d9-9172-4d6c-9b10-74cb51d57900" providerId="ADAL" clId="{445E3AAE-400B-4644-879D-CD7F8BB97EB1}" dt="2022-05-29T05:09:07.028" v="5560"/>
          <ac:spMkLst>
            <pc:docMk/>
            <pc:sldMk cId="4069421865" sldId="492"/>
            <ac:spMk id="3" creationId="{38089BB1-63E1-41BA-B9BF-27E1FB7EE9E3}"/>
          </ac:spMkLst>
        </pc:spChg>
        <pc:picChg chg="add mod">
          <ac:chgData name="강환수" userId="f1cac8d9-9172-4d6c-9b10-74cb51d57900" providerId="ADAL" clId="{445E3AAE-400B-4644-879D-CD7F8BB97EB1}" dt="2022-05-29T01:50:33.652" v="3542" actId="1035"/>
          <ac:picMkLst>
            <pc:docMk/>
            <pc:sldMk cId="4069421865" sldId="492"/>
            <ac:picMk id="4" creationId="{4220D679-5D6B-4B5C-A73C-95418D4DE57A}"/>
          </ac:picMkLst>
        </pc:picChg>
      </pc:sldChg>
      <pc:sldChg chg="addSp modSp add">
        <pc:chgData name="강환수" userId="f1cac8d9-9172-4d6c-9b10-74cb51d57900" providerId="ADAL" clId="{445E3AAE-400B-4644-879D-CD7F8BB97EB1}" dt="2022-05-29T01:51:40.820" v="3571"/>
        <pc:sldMkLst>
          <pc:docMk/>
          <pc:sldMk cId="3838726017" sldId="493"/>
        </pc:sldMkLst>
        <pc:spChg chg="mod">
          <ac:chgData name="강환수" userId="f1cac8d9-9172-4d6c-9b10-74cb51d57900" providerId="ADAL" clId="{445E3AAE-400B-4644-879D-CD7F8BB97EB1}" dt="2022-05-29T01:50:55.885" v="3570"/>
          <ac:spMkLst>
            <pc:docMk/>
            <pc:sldMk cId="3838726017" sldId="493"/>
            <ac:spMk id="2" creationId="{E68183CB-2A70-4707-9085-CAD08EA31CFE}"/>
          </ac:spMkLst>
        </pc:spChg>
        <pc:picChg chg="add">
          <ac:chgData name="강환수" userId="f1cac8d9-9172-4d6c-9b10-74cb51d57900" providerId="ADAL" clId="{445E3AAE-400B-4644-879D-CD7F8BB97EB1}" dt="2022-05-29T01:51:40.820" v="3571"/>
          <ac:picMkLst>
            <pc:docMk/>
            <pc:sldMk cId="3838726017" sldId="493"/>
            <ac:picMk id="4" creationId="{51B5E6FE-7BA9-4A72-AEF9-15B918C20757}"/>
          </ac:picMkLst>
        </pc:picChg>
      </pc:sldChg>
      <pc:sldChg chg="addSp modSp add">
        <pc:chgData name="강환수" userId="f1cac8d9-9172-4d6c-9b10-74cb51d57900" providerId="ADAL" clId="{445E3AAE-400B-4644-879D-CD7F8BB97EB1}" dt="2022-05-29T02:10:22.970" v="3795" actId="1076"/>
        <pc:sldMkLst>
          <pc:docMk/>
          <pc:sldMk cId="64267642" sldId="494"/>
        </pc:sldMkLst>
        <pc:spChg chg="mod">
          <ac:chgData name="강환수" userId="f1cac8d9-9172-4d6c-9b10-74cb51d57900" providerId="ADAL" clId="{445E3AAE-400B-4644-879D-CD7F8BB97EB1}" dt="2022-05-29T02:09:24.502" v="3791" actId="20577"/>
          <ac:spMkLst>
            <pc:docMk/>
            <pc:sldMk cId="64267642" sldId="494"/>
            <ac:spMk id="2" creationId="{2031CE73-B08C-4CD0-BA89-7F0DC1BCA37C}"/>
          </ac:spMkLst>
        </pc:spChg>
        <pc:picChg chg="add mod">
          <ac:chgData name="강환수" userId="f1cac8d9-9172-4d6c-9b10-74cb51d57900" providerId="ADAL" clId="{445E3AAE-400B-4644-879D-CD7F8BB97EB1}" dt="2022-05-29T02:09:44.364" v="3793" actId="1076"/>
          <ac:picMkLst>
            <pc:docMk/>
            <pc:sldMk cId="64267642" sldId="494"/>
            <ac:picMk id="4" creationId="{E7ABAA08-9448-4E5F-852E-0B35897040C0}"/>
          </ac:picMkLst>
        </pc:picChg>
        <pc:picChg chg="add mod">
          <ac:chgData name="강환수" userId="f1cac8d9-9172-4d6c-9b10-74cb51d57900" providerId="ADAL" clId="{445E3AAE-400B-4644-879D-CD7F8BB97EB1}" dt="2022-05-29T02:10:22.970" v="3795" actId="1076"/>
          <ac:picMkLst>
            <pc:docMk/>
            <pc:sldMk cId="64267642" sldId="494"/>
            <ac:picMk id="5" creationId="{DB54BE9D-2764-49C0-9D9D-460900FA98EA}"/>
          </ac:picMkLst>
        </pc:picChg>
      </pc:sldChg>
      <pc:sldChg chg="modSp add ord">
        <pc:chgData name="강환수" userId="f1cac8d9-9172-4d6c-9b10-74cb51d57900" providerId="ADAL" clId="{445E3AAE-400B-4644-879D-CD7F8BB97EB1}" dt="2022-05-29T05:25:34.121" v="5837"/>
        <pc:sldMkLst>
          <pc:docMk/>
          <pc:sldMk cId="4241889877" sldId="495"/>
        </pc:sldMkLst>
        <pc:spChg chg="mod">
          <ac:chgData name="강환수" userId="f1cac8d9-9172-4d6c-9b10-74cb51d57900" providerId="ADAL" clId="{445E3AAE-400B-4644-879D-CD7F8BB97EB1}" dt="2022-05-29T05:25:34.121" v="5837"/>
          <ac:spMkLst>
            <pc:docMk/>
            <pc:sldMk cId="4241889877" sldId="495"/>
            <ac:spMk id="2" creationId="{455493D8-4300-4932-9BC5-FEBAAEFD673C}"/>
          </ac:spMkLst>
        </pc:spChg>
        <pc:spChg chg="mod">
          <ac:chgData name="강환수" userId="f1cac8d9-9172-4d6c-9b10-74cb51d57900" providerId="ADAL" clId="{445E3AAE-400B-4644-879D-CD7F8BB97EB1}" dt="2022-05-29T05:25:27.159" v="5831"/>
          <ac:spMkLst>
            <pc:docMk/>
            <pc:sldMk cId="4241889877" sldId="495"/>
            <ac:spMk id="3" creationId="{23E3CB8D-0974-4B68-A093-DC6ECA9CBD2D}"/>
          </ac:spMkLst>
        </pc:spChg>
      </pc:sldChg>
      <pc:sldChg chg="addSp delSp modSp add ord">
        <pc:chgData name="강환수" userId="f1cac8d9-9172-4d6c-9b10-74cb51d57900" providerId="ADAL" clId="{445E3AAE-400B-4644-879D-CD7F8BB97EB1}" dt="2022-05-29T02:23:02.296" v="4173"/>
        <pc:sldMkLst>
          <pc:docMk/>
          <pc:sldMk cId="2300612226" sldId="496"/>
        </pc:sldMkLst>
        <pc:picChg chg="add del mod">
          <ac:chgData name="강환수" userId="f1cac8d9-9172-4d6c-9b10-74cb51d57900" providerId="ADAL" clId="{445E3AAE-400B-4644-879D-CD7F8BB97EB1}" dt="2022-05-29T02:22:50.036" v="4172" actId="478"/>
          <ac:picMkLst>
            <pc:docMk/>
            <pc:sldMk cId="2300612226" sldId="496"/>
            <ac:picMk id="4" creationId="{D355E4DB-C938-4229-B1BE-771EF12A834A}"/>
          </ac:picMkLst>
        </pc:picChg>
        <pc:picChg chg="add">
          <ac:chgData name="강환수" userId="f1cac8d9-9172-4d6c-9b10-74cb51d57900" providerId="ADAL" clId="{445E3AAE-400B-4644-879D-CD7F8BB97EB1}" dt="2022-05-29T02:23:02.296" v="4173"/>
          <ac:picMkLst>
            <pc:docMk/>
            <pc:sldMk cId="2300612226" sldId="496"/>
            <ac:picMk id="5" creationId="{6284F03E-8EF6-4643-AF83-8EE111C01ED4}"/>
          </ac:picMkLst>
        </pc:picChg>
      </pc:sldChg>
      <pc:sldChg chg="modSp add">
        <pc:chgData name="강환수" userId="f1cac8d9-9172-4d6c-9b10-74cb51d57900" providerId="ADAL" clId="{445E3AAE-400B-4644-879D-CD7F8BB97EB1}" dt="2022-05-29T05:26:07.711" v="5864" actId="6549"/>
        <pc:sldMkLst>
          <pc:docMk/>
          <pc:sldMk cId="979548781" sldId="497"/>
        </pc:sldMkLst>
        <pc:spChg chg="mod">
          <ac:chgData name="강환수" userId="f1cac8d9-9172-4d6c-9b10-74cb51d57900" providerId="ADAL" clId="{445E3AAE-400B-4644-879D-CD7F8BB97EB1}" dt="2022-05-29T05:25:41.533" v="5843" actId="6549"/>
          <ac:spMkLst>
            <pc:docMk/>
            <pc:sldMk cId="979548781" sldId="497"/>
            <ac:spMk id="2" creationId="{455493D8-4300-4932-9BC5-FEBAAEFD673C}"/>
          </ac:spMkLst>
        </pc:spChg>
        <pc:spChg chg="mod">
          <ac:chgData name="강환수" userId="f1cac8d9-9172-4d6c-9b10-74cb51d57900" providerId="ADAL" clId="{445E3AAE-400B-4644-879D-CD7F8BB97EB1}" dt="2022-05-29T05:26:07.711" v="5864" actId="6549"/>
          <ac:spMkLst>
            <pc:docMk/>
            <pc:sldMk cId="979548781" sldId="497"/>
            <ac:spMk id="3" creationId="{23E3CB8D-0974-4B68-A093-DC6ECA9CBD2D}"/>
          </ac:spMkLst>
        </pc:spChg>
      </pc:sldChg>
      <pc:sldChg chg="addSp modSp add">
        <pc:chgData name="강환수" userId="f1cac8d9-9172-4d6c-9b10-74cb51d57900" providerId="ADAL" clId="{445E3AAE-400B-4644-879D-CD7F8BB97EB1}" dt="2022-05-29T05:26:44.964" v="5917" actId="20577"/>
        <pc:sldMkLst>
          <pc:docMk/>
          <pc:sldMk cId="2672086354" sldId="498"/>
        </pc:sldMkLst>
        <pc:spChg chg="mod">
          <ac:chgData name="강환수" userId="f1cac8d9-9172-4d6c-9b10-74cb51d57900" providerId="ADAL" clId="{445E3AAE-400B-4644-879D-CD7F8BB97EB1}" dt="2022-05-29T05:26:44.964" v="5917" actId="20577"/>
          <ac:spMkLst>
            <pc:docMk/>
            <pc:sldMk cId="2672086354" sldId="498"/>
            <ac:spMk id="2" creationId="{7A622A41-45AE-4E2A-88DA-9892308D6CBB}"/>
          </ac:spMkLst>
        </pc:spChg>
        <pc:picChg chg="add mod">
          <ac:chgData name="강환수" userId="f1cac8d9-9172-4d6c-9b10-74cb51d57900" providerId="ADAL" clId="{445E3AAE-400B-4644-879D-CD7F8BB97EB1}" dt="2022-05-29T02:30:07.530" v="4305" actId="1076"/>
          <ac:picMkLst>
            <pc:docMk/>
            <pc:sldMk cId="2672086354" sldId="498"/>
            <ac:picMk id="4" creationId="{CD7FB440-627F-48F6-9ED9-36716999D435}"/>
          </ac:picMkLst>
        </pc:picChg>
      </pc:sldChg>
      <pc:sldChg chg="addSp modSp add">
        <pc:chgData name="강환수" userId="f1cac8d9-9172-4d6c-9b10-74cb51d57900" providerId="ADAL" clId="{445E3AAE-400B-4644-879D-CD7F8BB97EB1}" dt="2022-05-29T05:27:22.636" v="5936" actId="1036"/>
        <pc:sldMkLst>
          <pc:docMk/>
          <pc:sldMk cId="4023981437" sldId="499"/>
        </pc:sldMkLst>
        <pc:spChg chg="mod">
          <ac:chgData name="강환수" userId="f1cac8d9-9172-4d6c-9b10-74cb51d57900" providerId="ADAL" clId="{445E3AAE-400B-4644-879D-CD7F8BB97EB1}" dt="2022-05-29T02:34:27.691" v="4378"/>
          <ac:spMkLst>
            <pc:docMk/>
            <pc:sldMk cId="4023981437" sldId="499"/>
            <ac:spMk id="2" creationId="{DC55CDA7-FE5D-421C-9572-4BD218787C6E}"/>
          </ac:spMkLst>
        </pc:spChg>
        <pc:picChg chg="add mod">
          <ac:chgData name="강환수" userId="f1cac8d9-9172-4d6c-9b10-74cb51d57900" providerId="ADAL" clId="{445E3AAE-400B-4644-879D-CD7F8BB97EB1}" dt="2022-05-29T05:27:22.636" v="5936" actId="1036"/>
          <ac:picMkLst>
            <pc:docMk/>
            <pc:sldMk cId="4023981437" sldId="499"/>
            <ac:picMk id="4" creationId="{AFCF2966-7B4F-4A81-BE3C-E9628B7B495D}"/>
          </ac:picMkLst>
        </pc:picChg>
      </pc:sldChg>
      <pc:sldChg chg="addSp modSp add">
        <pc:chgData name="강환수" userId="f1cac8d9-9172-4d6c-9b10-74cb51d57900" providerId="ADAL" clId="{445E3AAE-400B-4644-879D-CD7F8BB97EB1}" dt="2022-05-29T02:42:20.381" v="4535" actId="1076"/>
        <pc:sldMkLst>
          <pc:docMk/>
          <pc:sldMk cId="2133715892" sldId="500"/>
        </pc:sldMkLst>
        <pc:spChg chg="mod">
          <ac:chgData name="강환수" userId="f1cac8d9-9172-4d6c-9b10-74cb51d57900" providerId="ADAL" clId="{445E3AAE-400B-4644-879D-CD7F8BB97EB1}" dt="2022-05-29T02:35:14.437" v="4419"/>
          <ac:spMkLst>
            <pc:docMk/>
            <pc:sldMk cId="2133715892" sldId="500"/>
            <ac:spMk id="2" creationId="{EA09BA6D-5F3F-4E06-990C-E3579A6081AF}"/>
          </ac:spMkLst>
        </pc:spChg>
        <pc:spChg chg="mod">
          <ac:chgData name="강환수" userId="f1cac8d9-9172-4d6c-9b10-74cb51d57900" providerId="ADAL" clId="{445E3AAE-400B-4644-879D-CD7F8BB97EB1}" dt="2022-05-29T02:35:24.770" v="4420"/>
          <ac:spMkLst>
            <pc:docMk/>
            <pc:sldMk cId="2133715892" sldId="500"/>
            <ac:spMk id="3" creationId="{1C2B716E-6762-4674-974D-392C77C46C17}"/>
          </ac:spMkLst>
        </pc:spChg>
        <pc:picChg chg="add mod">
          <ac:chgData name="강환수" userId="f1cac8d9-9172-4d6c-9b10-74cb51d57900" providerId="ADAL" clId="{445E3AAE-400B-4644-879D-CD7F8BB97EB1}" dt="2022-05-29T02:42:20.381" v="4535" actId="1076"/>
          <ac:picMkLst>
            <pc:docMk/>
            <pc:sldMk cId="2133715892" sldId="500"/>
            <ac:picMk id="4" creationId="{FA53CE70-2A2B-42D4-854E-A4F2C22571C5}"/>
          </ac:picMkLst>
        </pc:picChg>
      </pc:sldChg>
      <pc:sldChg chg="addSp delSp modSp add">
        <pc:chgData name="강환수" userId="f1cac8d9-9172-4d6c-9b10-74cb51d57900" providerId="ADAL" clId="{445E3AAE-400B-4644-879D-CD7F8BB97EB1}" dt="2022-05-29T05:44:58.304" v="6171" actId="6549"/>
        <pc:sldMkLst>
          <pc:docMk/>
          <pc:sldMk cId="743227712" sldId="501"/>
        </pc:sldMkLst>
        <pc:spChg chg="mod">
          <ac:chgData name="강환수" userId="f1cac8d9-9172-4d6c-9b10-74cb51d57900" providerId="ADAL" clId="{445E3AAE-400B-4644-879D-CD7F8BB97EB1}" dt="2022-05-29T02:38:54.985" v="4445" actId="6549"/>
          <ac:spMkLst>
            <pc:docMk/>
            <pc:sldMk cId="743227712" sldId="501"/>
            <ac:spMk id="2" creationId="{087B165D-44D6-4B7E-A679-70ACBE0E1CBE}"/>
          </ac:spMkLst>
        </pc:spChg>
        <pc:spChg chg="mod">
          <ac:chgData name="강환수" userId="f1cac8d9-9172-4d6c-9b10-74cb51d57900" providerId="ADAL" clId="{445E3AAE-400B-4644-879D-CD7F8BB97EB1}" dt="2022-05-29T02:41:14.163" v="4524" actId="6549"/>
          <ac:spMkLst>
            <pc:docMk/>
            <pc:sldMk cId="743227712" sldId="501"/>
            <ac:spMk id="3" creationId="{ED3DAA11-403B-4C6D-8F81-A6163ADFD3E7}"/>
          </ac:spMkLst>
        </pc:spChg>
        <pc:spChg chg="add del mod">
          <ac:chgData name="강환수" userId="f1cac8d9-9172-4d6c-9b10-74cb51d57900" providerId="ADAL" clId="{445E3AAE-400B-4644-879D-CD7F8BB97EB1}" dt="2022-05-29T02:40:18.942" v="4449" actId="478"/>
          <ac:spMkLst>
            <pc:docMk/>
            <pc:sldMk cId="743227712" sldId="501"/>
            <ac:spMk id="4" creationId="{A2058C22-F3C3-4244-A420-C4D9BE1CCFEA}"/>
          </ac:spMkLst>
        </pc:spChg>
        <pc:spChg chg="add mod">
          <ac:chgData name="강환수" userId="f1cac8d9-9172-4d6c-9b10-74cb51d57900" providerId="ADAL" clId="{445E3AAE-400B-4644-879D-CD7F8BB97EB1}" dt="2022-05-29T05:44:58.304" v="6171" actId="6549"/>
          <ac:spMkLst>
            <pc:docMk/>
            <pc:sldMk cId="743227712" sldId="501"/>
            <ac:spMk id="5" creationId="{B71DCB0F-B9AD-4A19-90D0-2EF8FD42988A}"/>
          </ac:spMkLst>
        </pc:spChg>
        <pc:spChg chg="add mod">
          <ac:chgData name="강환수" userId="f1cac8d9-9172-4d6c-9b10-74cb51d57900" providerId="ADAL" clId="{445E3AAE-400B-4644-879D-CD7F8BB97EB1}" dt="2022-05-29T05:41:06.569" v="6091" actId="14100"/>
          <ac:spMkLst>
            <pc:docMk/>
            <pc:sldMk cId="743227712" sldId="501"/>
            <ac:spMk id="8" creationId="{81FDF7F7-04FB-40E2-B792-14CB33501F1E}"/>
          </ac:spMkLst>
        </pc:spChg>
        <pc:spChg chg="add mod">
          <ac:chgData name="강환수" userId="f1cac8d9-9172-4d6c-9b10-74cb51d57900" providerId="ADAL" clId="{445E3AAE-400B-4644-879D-CD7F8BB97EB1}" dt="2022-05-29T05:44:48.652" v="6169" actId="14100"/>
          <ac:spMkLst>
            <pc:docMk/>
            <pc:sldMk cId="743227712" sldId="501"/>
            <ac:spMk id="9" creationId="{B1C59993-D742-4405-995E-DFC3F26F19EE}"/>
          </ac:spMkLst>
        </pc:spChg>
        <pc:spChg chg="add mod">
          <ac:chgData name="강환수" userId="f1cac8d9-9172-4d6c-9b10-74cb51d57900" providerId="ADAL" clId="{445E3AAE-400B-4644-879D-CD7F8BB97EB1}" dt="2022-05-29T05:41:28.678" v="6095" actId="14100"/>
          <ac:spMkLst>
            <pc:docMk/>
            <pc:sldMk cId="743227712" sldId="501"/>
            <ac:spMk id="10" creationId="{BDC87192-BC0C-4702-930A-3A01D42A070B}"/>
          </ac:spMkLst>
        </pc:spChg>
        <pc:spChg chg="add mod">
          <ac:chgData name="강환수" userId="f1cac8d9-9172-4d6c-9b10-74cb51d57900" providerId="ADAL" clId="{445E3AAE-400B-4644-879D-CD7F8BB97EB1}" dt="2022-05-29T05:44:08.608" v="6163" actId="1076"/>
          <ac:spMkLst>
            <pc:docMk/>
            <pc:sldMk cId="743227712" sldId="501"/>
            <ac:spMk id="11" creationId="{E19D7A3A-B28B-45AE-A946-2E8FCCA61936}"/>
          </ac:spMkLst>
        </pc:spChg>
        <pc:picChg chg="add del mod">
          <ac:chgData name="강환수" userId="f1cac8d9-9172-4d6c-9b10-74cb51d57900" providerId="ADAL" clId="{445E3AAE-400B-4644-879D-CD7F8BB97EB1}" dt="2022-05-29T02:41:44.314" v="4528" actId="478"/>
          <ac:picMkLst>
            <pc:docMk/>
            <pc:sldMk cId="743227712" sldId="501"/>
            <ac:picMk id="6" creationId="{75A99F83-09F7-40A8-957B-BE1C31A49F26}"/>
          </ac:picMkLst>
        </pc:picChg>
        <pc:picChg chg="add del mod">
          <ac:chgData name="강환수" userId="f1cac8d9-9172-4d6c-9b10-74cb51d57900" providerId="ADAL" clId="{445E3AAE-400B-4644-879D-CD7F8BB97EB1}" dt="2022-05-29T02:42:15.604" v="4533"/>
          <ac:picMkLst>
            <pc:docMk/>
            <pc:sldMk cId="743227712" sldId="501"/>
            <ac:picMk id="7" creationId="{EC7D8F70-7727-4171-9226-ABD2CE8EFEA0}"/>
          </ac:picMkLst>
        </pc:picChg>
      </pc:sldChg>
      <pc:sldChg chg="addSp delSp modSp add">
        <pc:chgData name="강환수" userId="f1cac8d9-9172-4d6c-9b10-74cb51d57900" providerId="ADAL" clId="{445E3AAE-400B-4644-879D-CD7F8BB97EB1}" dt="2022-05-29T05:40:07.251" v="6085" actId="6549"/>
        <pc:sldMkLst>
          <pc:docMk/>
          <pc:sldMk cId="1960522940" sldId="502"/>
        </pc:sldMkLst>
        <pc:spChg chg="mod">
          <ac:chgData name="강환수" userId="f1cac8d9-9172-4d6c-9b10-74cb51d57900" providerId="ADAL" clId="{445E3AAE-400B-4644-879D-CD7F8BB97EB1}" dt="2022-05-29T05:40:07.251" v="6085" actId="6549"/>
          <ac:spMkLst>
            <pc:docMk/>
            <pc:sldMk cId="1960522940" sldId="502"/>
            <ac:spMk id="2" creationId="{174D1080-8A8D-4C06-9D7F-075ECE84BA3A}"/>
          </ac:spMkLst>
        </pc:spChg>
        <pc:spChg chg="add del">
          <ac:chgData name="강환수" userId="f1cac8d9-9172-4d6c-9b10-74cb51d57900" providerId="ADAL" clId="{445E3AAE-400B-4644-879D-CD7F8BB97EB1}" dt="2022-05-29T02:42:46.653" v="4538" actId="478"/>
          <ac:spMkLst>
            <pc:docMk/>
            <pc:sldMk cId="1960522940" sldId="502"/>
            <ac:spMk id="4" creationId="{4BEB8843-D357-49A7-A127-0DA7363489A2}"/>
          </ac:spMkLst>
        </pc:spChg>
        <pc:spChg chg="add mod">
          <ac:chgData name="강환수" userId="f1cac8d9-9172-4d6c-9b10-74cb51d57900" providerId="ADAL" clId="{445E3AAE-400B-4644-879D-CD7F8BB97EB1}" dt="2022-05-29T05:32:04.800" v="6042" actId="14100"/>
          <ac:spMkLst>
            <pc:docMk/>
            <pc:sldMk cId="1960522940" sldId="502"/>
            <ac:spMk id="7" creationId="{C23BBC00-B37E-4BBF-950F-4BBBDB011CCF}"/>
          </ac:spMkLst>
        </pc:spChg>
        <pc:spChg chg="add mod">
          <ac:chgData name="강환수" userId="f1cac8d9-9172-4d6c-9b10-74cb51d57900" providerId="ADAL" clId="{445E3AAE-400B-4644-879D-CD7F8BB97EB1}" dt="2022-05-29T05:33:21.590" v="6051" actId="14100"/>
          <ac:spMkLst>
            <pc:docMk/>
            <pc:sldMk cId="1960522940" sldId="502"/>
            <ac:spMk id="8" creationId="{AC7E00EA-9B8D-4396-80A9-EA70FF4C8F0F}"/>
          </ac:spMkLst>
        </pc:spChg>
        <pc:picChg chg="add del mod">
          <ac:chgData name="강환수" userId="f1cac8d9-9172-4d6c-9b10-74cb51d57900" providerId="ADAL" clId="{445E3AAE-400B-4644-879D-CD7F8BB97EB1}" dt="2022-05-29T02:46:25.120" v="4587" actId="478"/>
          <ac:picMkLst>
            <pc:docMk/>
            <pc:sldMk cId="1960522940" sldId="502"/>
            <ac:picMk id="5" creationId="{945ABBB8-AAE4-4982-83F1-FF61225B7ACA}"/>
          </ac:picMkLst>
        </pc:picChg>
        <pc:picChg chg="add mod">
          <ac:chgData name="강환수" userId="f1cac8d9-9172-4d6c-9b10-74cb51d57900" providerId="ADAL" clId="{445E3AAE-400B-4644-879D-CD7F8BB97EB1}" dt="2022-05-29T05:31:31.775" v="5982" actId="1076"/>
          <ac:picMkLst>
            <pc:docMk/>
            <pc:sldMk cId="1960522940" sldId="502"/>
            <ac:picMk id="6" creationId="{9BAFDB9C-5215-4E13-B0C3-380D1003AC8B}"/>
          </ac:picMkLst>
        </pc:picChg>
      </pc:sldChg>
      <pc:sldChg chg="addSp delSp modSp add">
        <pc:chgData name="강환수" userId="f1cac8d9-9172-4d6c-9b10-74cb51d57900" providerId="ADAL" clId="{445E3AAE-400B-4644-879D-CD7F8BB97EB1}" dt="2022-05-29T02:49:16.197" v="4635"/>
        <pc:sldMkLst>
          <pc:docMk/>
          <pc:sldMk cId="2210536757" sldId="503"/>
        </pc:sldMkLst>
        <pc:spChg chg="mod">
          <ac:chgData name="강환수" userId="f1cac8d9-9172-4d6c-9b10-74cb51d57900" providerId="ADAL" clId="{445E3AAE-400B-4644-879D-CD7F8BB97EB1}" dt="2022-05-29T02:48:32.180" v="4632"/>
          <ac:spMkLst>
            <pc:docMk/>
            <pc:sldMk cId="2210536757" sldId="503"/>
            <ac:spMk id="2" creationId="{F178F24B-87B4-4061-A758-F151D715AF74}"/>
          </ac:spMkLst>
        </pc:spChg>
        <pc:spChg chg="mod">
          <ac:chgData name="강환수" userId="f1cac8d9-9172-4d6c-9b10-74cb51d57900" providerId="ADAL" clId="{445E3AAE-400B-4644-879D-CD7F8BB97EB1}" dt="2022-05-29T02:46:50.760" v="4599" actId="20577"/>
          <ac:spMkLst>
            <pc:docMk/>
            <pc:sldMk cId="2210536757" sldId="503"/>
            <ac:spMk id="3" creationId="{9F958023-0236-4BCA-9B95-BE5325869895}"/>
          </ac:spMkLst>
        </pc:spChg>
        <pc:picChg chg="add del">
          <ac:chgData name="강환수" userId="f1cac8d9-9172-4d6c-9b10-74cb51d57900" providerId="ADAL" clId="{445E3AAE-400B-4644-879D-CD7F8BB97EB1}" dt="2022-05-29T02:48:51.745" v="4634" actId="478"/>
          <ac:picMkLst>
            <pc:docMk/>
            <pc:sldMk cId="2210536757" sldId="503"/>
            <ac:picMk id="4" creationId="{B54CE630-33A2-41DD-AC9D-F64DBCFF48F3}"/>
          </ac:picMkLst>
        </pc:picChg>
        <pc:picChg chg="add">
          <ac:chgData name="강환수" userId="f1cac8d9-9172-4d6c-9b10-74cb51d57900" providerId="ADAL" clId="{445E3AAE-400B-4644-879D-CD7F8BB97EB1}" dt="2022-05-29T02:49:16.197" v="4635"/>
          <ac:picMkLst>
            <pc:docMk/>
            <pc:sldMk cId="2210536757" sldId="503"/>
            <ac:picMk id="5" creationId="{84239CD0-1EF5-484D-8B49-9151665DEA64}"/>
          </ac:picMkLst>
        </pc:picChg>
      </pc:sldChg>
      <pc:sldChg chg="addSp modSp add">
        <pc:chgData name="강환수" userId="f1cac8d9-9172-4d6c-9b10-74cb51d57900" providerId="ADAL" clId="{445E3AAE-400B-4644-879D-CD7F8BB97EB1}" dt="2022-05-29T02:53:50.266" v="4833" actId="1076"/>
        <pc:sldMkLst>
          <pc:docMk/>
          <pc:sldMk cId="3188448520" sldId="504"/>
        </pc:sldMkLst>
        <pc:spChg chg="mod">
          <ac:chgData name="강환수" userId="f1cac8d9-9172-4d6c-9b10-74cb51d57900" providerId="ADAL" clId="{445E3AAE-400B-4644-879D-CD7F8BB97EB1}" dt="2022-05-29T02:49:25.410" v="4651"/>
          <ac:spMkLst>
            <pc:docMk/>
            <pc:sldMk cId="3188448520" sldId="504"/>
            <ac:spMk id="2" creationId="{1B8C68D8-011A-4EB8-878F-B207DF2EF41E}"/>
          </ac:spMkLst>
        </pc:spChg>
        <pc:spChg chg="mod">
          <ac:chgData name="강환수" userId="f1cac8d9-9172-4d6c-9b10-74cb51d57900" providerId="ADAL" clId="{445E3AAE-400B-4644-879D-CD7F8BB97EB1}" dt="2022-05-29T02:53:39.640" v="4830"/>
          <ac:spMkLst>
            <pc:docMk/>
            <pc:sldMk cId="3188448520" sldId="504"/>
            <ac:spMk id="3" creationId="{E141DD5D-9A56-40EE-BA33-A92C04C95758}"/>
          </ac:spMkLst>
        </pc:spChg>
        <pc:spChg chg="add mod">
          <ac:chgData name="강환수" userId="f1cac8d9-9172-4d6c-9b10-74cb51d57900" providerId="ADAL" clId="{445E3AAE-400B-4644-879D-CD7F8BB97EB1}" dt="2022-05-29T02:53:50.266" v="4833" actId="1076"/>
          <ac:spMkLst>
            <pc:docMk/>
            <pc:sldMk cId="3188448520" sldId="504"/>
            <ac:spMk id="4" creationId="{A119D998-BAC2-429A-B39F-7DF390D16D92}"/>
          </ac:spMkLst>
        </pc:spChg>
      </pc:sldChg>
      <pc:sldChg chg="addSp add">
        <pc:chgData name="강환수" userId="f1cac8d9-9172-4d6c-9b10-74cb51d57900" providerId="ADAL" clId="{445E3AAE-400B-4644-879D-CD7F8BB97EB1}" dt="2022-05-29T02:56:04.624" v="4834"/>
        <pc:sldMkLst>
          <pc:docMk/>
          <pc:sldMk cId="551899563" sldId="505"/>
        </pc:sldMkLst>
        <pc:picChg chg="add">
          <ac:chgData name="강환수" userId="f1cac8d9-9172-4d6c-9b10-74cb51d57900" providerId="ADAL" clId="{445E3AAE-400B-4644-879D-CD7F8BB97EB1}" dt="2022-05-29T02:56:04.624" v="4834"/>
          <ac:picMkLst>
            <pc:docMk/>
            <pc:sldMk cId="551899563" sldId="505"/>
            <ac:picMk id="4" creationId="{72C4C422-797B-4BA9-BDFB-3C6F758C3C40}"/>
          </ac:picMkLst>
        </pc:picChg>
      </pc:sldChg>
      <pc:sldChg chg="addSp modSp add">
        <pc:chgData name="강환수" userId="f1cac8d9-9172-4d6c-9b10-74cb51d57900" providerId="ADAL" clId="{445E3AAE-400B-4644-879D-CD7F8BB97EB1}" dt="2022-05-29T05:46:25.273" v="6188" actId="1076"/>
        <pc:sldMkLst>
          <pc:docMk/>
          <pc:sldMk cId="4122998843" sldId="506"/>
        </pc:sldMkLst>
        <pc:spChg chg="mod">
          <ac:chgData name="강환수" userId="f1cac8d9-9172-4d6c-9b10-74cb51d57900" providerId="ADAL" clId="{445E3AAE-400B-4644-879D-CD7F8BB97EB1}" dt="2022-05-29T02:57:51.174" v="4866"/>
          <ac:spMkLst>
            <pc:docMk/>
            <pc:sldMk cId="4122998843" sldId="506"/>
            <ac:spMk id="2" creationId="{87F5504C-B893-46FD-989E-6FB4ECA95D1E}"/>
          </ac:spMkLst>
        </pc:spChg>
        <pc:picChg chg="add mod">
          <ac:chgData name="강환수" userId="f1cac8d9-9172-4d6c-9b10-74cb51d57900" providerId="ADAL" clId="{445E3AAE-400B-4644-879D-CD7F8BB97EB1}" dt="2022-05-29T05:45:51.661" v="6174" actId="1076"/>
          <ac:picMkLst>
            <pc:docMk/>
            <pc:sldMk cId="4122998843" sldId="506"/>
            <ac:picMk id="4" creationId="{5C00F743-C697-47F0-8D6C-DF0F16F8B939}"/>
          </ac:picMkLst>
        </pc:picChg>
        <pc:picChg chg="add mod">
          <ac:chgData name="강환수" userId="f1cac8d9-9172-4d6c-9b10-74cb51d57900" providerId="ADAL" clId="{445E3AAE-400B-4644-879D-CD7F8BB97EB1}" dt="2022-05-29T05:46:22.211" v="6187" actId="1076"/>
          <ac:picMkLst>
            <pc:docMk/>
            <pc:sldMk cId="4122998843" sldId="506"/>
            <ac:picMk id="2050" creationId="{6495AADF-0C1B-4B08-83B4-CC0776EDB38A}"/>
          </ac:picMkLst>
        </pc:picChg>
        <pc:picChg chg="add mod">
          <ac:chgData name="강환수" userId="f1cac8d9-9172-4d6c-9b10-74cb51d57900" providerId="ADAL" clId="{445E3AAE-400B-4644-879D-CD7F8BB97EB1}" dt="2022-05-29T05:46:25.273" v="6188" actId="1076"/>
          <ac:picMkLst>
            <pc:docMk/>
            <pc:sldMk cId="4122998843" sldId="506"/>
            <ac:picMk id="2052" creationId="{D25D2662-BCD7-4F12-808B-44187934CA89}"/>
          </ac:picMkLst>
        </pc:picChg>
      </pc:sldChg>
      <pc:sldChg chg="add">
        <pc:chgData name="강환수" userId="f1cac8d9-9172-4d6c-9b10-74cb51d57900" providerId="ADAL" clId="{445E3AAE-400B-4644-879D-CD7F8BB97EB1}" dt="2022-05-29T02:56:08.648" v="4837"/>
        <pc:sldMkLst>
          <pc:docMk/>
          <pc:sldMk cId="1105929909" sldId="508"/>
        </pc:sldMkLst>
      </pc:sldChg>
      <pc:sldChg chg="add">
        <pc:chgData name="강환수" userId="f1cac8d9-9172-4d6c-9b10-74cb51d57900" providerId="ADAL" clId="{445E3AAE-400B-4644-879D-CD7F8BB97EB1}" dt="2022-05-29T03:07:50.162" v="5009"/>
        <pc:sldMkLst>
          <pc:docMk/>
          <pc:sldMk cId="259276325" sldId="510"/>
        </pc:sldMkLst>
      </pc:sldChg>
      <pc:sldChg chg="modSp add">
        <pc:chgData name="강환수" userId="f1cac8d9-9172-4d6c-9b10-74cb51d57900" providerId="ADAL" clId="{445E3AAE-400B-4644-879D-CD7F8BB97EB1}" dt="2022-05-29T03:27:06.467" v="5312" actId="6549"/>
        <pc:sldMkLst>
          <pc:docMk/>
          <pc:sldMk cId="3942231591" sldId="511"/>
        </pc:sldMkLst>
        <pc:spChg chg="mod">
          <ac:chgData name="강환수" userId="f1cac8d9-9172-4d6c-9b10-74cb51d57900" providerId="ADAL" clId="{445E3AAE-400B-4644-879D-CD7F8BB97EB1}" dt="2022-05-29T03:27:06.467" v="5312" actId="6549"/>
          <ac:spMkLst>
            <pc:docMk/>
            <pc:sldMk cId="3942231591" sldId="511"/>
            <ac:spMk id="25" creationId="{00000000-0000-0000-0000-000000000000}"/>
          </ac:spMkLst>
        </pc:spChg>
      </pc:sldChg>
      <pc:sldChg chg="modSp add">
        <pc:chgData name="강환수" userId="f1cac8d9-9172-4d6c-9b10-74cb51d57900" providerId="ADAL" clId="{445E3AAE-400B-4644-879D-CD7F8BB97EB1}" dt="2022-05-29T03:27:45.252" v="5326" actId="6549"/>
        <pc:sldMkLst>
          <pc:docMk/>
          <pc:sldMk cId="116732109" sldId="512"/>
        </pc:sldMkLst>
        <pc:spChg chg="mod">
          <ac:chgData name="강환수" userId="f1cac8d9-9172-4d6c-9b10-74cb51d57900" providerId="ADAL" clId="{445E3AAE-400B-4644-879D-CD7F8BB97EB1}" dt="2022-05-29T03:27:45.252" v="5326" actId="6549"/>
          <ac:spMkLst>
            <pc:docMk/>
            <pc:sldMk cId="116732109" sldId="512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445E3AAE-400B-4644-879D-CD7F8BB97EB1}" dt="2022-05-29T05:21:49.334" v="5802" actId="6549"/>
        <pc:sldMkLst>
          <pc:docMk/>
          <pc:sldMk cId="2682153646" sldId="513"/>
        </pc:sldMkLst>
        <pc:spChg chg="mod">
          <ac:chgData name="강환수" userId="f1cac8d9-9172-4d6c-9b10-74cb51d57900" providerId="ADAL" clId="{445E3AAE-400B-4644-879D-CD7F8BB97EB1}" dt="2022-05-29T05:21:49.334" v="5802" actId="6549"/>
          <ac:spMkLst>
            <pc:docMk/>
            <pc:sldMk cId="2682153646" sldId="513"/>
            <ac:spMk id="2" creationId="{D6386AD8-CF68-4636-ACAC-7D04B7D90AFF}"/>
          </ac:spMkLst>
        </pc:spChg>
        <pc:spChg chg="mod">
          <ac:chgData name="강환수" userId="f1cac8d9-9172-4d6c-9b10-74cb51d57900" providerId="ADAL" clId="{445E3AAE-400B-4644-879D-CD7F8BB97EB1}" dt="2022-05-29T05:21:19.929" v="5756"/>
          <ac:spMkLst>
            <pc:docMk/>
            <pc:sldMk cId="2682153646" sldId="513"/>
            <ac:spMk id="3" creationId="{F0A20DEE-137D-465E-A71C-DDF3C4856882}"/>
          </ac:spMkLst>
        </pc:spChg>
        <pc:picChg chg="add mod">
          <ac:chgData name="강환수" userId="f1cac8d9-9172-4d6c-9b10-74cb51d57900" providerId="ADAL" clId="{445E3AAE-400B-4644-879D-CD7F8BB97EB1}" dt="2022-05-29T05:21:21.375" v="5759" actId="1037"/>
          <ac:picMkLst>
            <pc:docMk/>
            <pc:sldMk cId="2682153646" sldId="513"/>
            <ac:picMk id="1026" creationId="{104D7969-E4A2-4242-80EC-C694A64EDFE0}"/>
          </ac:picMkLst>
        </pc:picChg>
      </pc:sldChg>
      <pc:sldChg chg="addSp modSp add">
        <pc:chgData name="강환수" userId="f1cac8d9-9172-4d6c-9b10-74cb51d57900" providerId="ADAL" clId="{445E3AAE-400B-4644-879D-CD7F8BB97EB1}" dt="2022-05-29T05:29:52.614" v="5980" actId="20577"/>
        <pc:sldMkLst>
          <pc:docMk/>
          <pc:sldMk cId="3918874508" sldId="514"/>
        </pc:sldMkLst>
        <pc:spChg chg="mod">
          <ac:chgData name="강환수" userId="f1cac8d9-9172-4d6c-9b10-74cb51d57900" providerId="ADAL" clId="{445E3AAE-400B-4644-879D-CD7F8BB97EB1}" dt="2022-05-29T05:29:52.614" v="5980" actId="20577"/>
          <ac:spMkLst>
            <pc:docMk/>
            <pc:sldMk cId="3918874508" sldId="514"/>
            <ac:spMk id="2" creationId="{A0A60025-62C6-44DE-A5CB-21E336450F09}"/>
          </ac:spMkLst>
        </pc:spChg>
        <pc:spChg chg="mod">
          <ac:chgData name="강환수" userId="f1cac8d9-9172-4d6c-9b10-74cb51d57900" providerId="ADAL" clId="{445E3AAE-400B-4644-879D-CD7F8BB97EB1}" dt="2022-05-29T05:28:56.349" v="5941"/>
          <ac:spMkLst>
            <pc:docMk/>
            <pc:sldMk cId="3918874508" sldId="514"/>
            <ac:spMk id="3" creationId="{EE45D663-6F1D-4DB2-B1EA-D709185E9318}"/>
          </ac:spMkLst>
        </pc:spChg>
        <pc:picChg chg="add mod">
          <ac:chgData name="강환수" userId="f1cac8d9-9172-4d6c-9b10-74cb51d57900" providerId="ADAL" clId="{445E3AAE-400B-4644-879D-CD7F8BB97EB1}" dt="2022-05-29T05:29:25.056" v="5949" actId="1076"/>
          <ac:picMkLst>
            <pc:docMk/>
            <pc:sldMk cId="3918874508" sldId="514"/>
            <ac:picMk id="4" creationId="{1F6C0722-4860-42B7-948C-DA32E80C5DE5}"/>
          </ac:picMkLst>
        </pc:picChg>
        <pc:picChg chg="add mod">
          <ac:chgData name="강환수" userId="f1cac8d9-9172-4d6c-9b10-74cb51d57900" providerId="ADAL" clId="{445E3AAE-400B-4644-879D-CD7F8BB97EB1}" dt="2022-05-29T05:29:31.924" v="5952" actId="1037"/>
          <ac:picMkLst>
            <pc:docMk/>
            <pc:sldMk cId="3918874508" sldId="514"/>
            <ac:picMk id="5" creationId="{9904476F-5AC0-4B44-9E10-84988567AF3C}"/>
          </ac:picMkLst>
        </pc:picChg>
      </pc:sldChg>
      <pc:sldChg chg="addSp delSp modSp add">
        <pc:chgData name="강환수" userId="f1cac8d9-9172-4d6c-9b10-74cb51d57900" providerId="ADAL" clId="{445E3AAE-400B-4644-879D-CD7F8BB97EB1}" dt="2022-05-29T05:50:57.076" v="6221" actId="1035"/>
        <pc:sldMkLst>
          <pc:docMk/>
          <pc:sldMk cId="729936578" sldId="515"/>
        </pc:sldMkLst>
        <pc:spChg chg="mod">
          <ac:chgData name="강환수" userId="f1cac8d9-9172-4d6c-9b10-74cb51d57900" providerId="ADAL" clId="{445E3AAE-400B-4644-879D-CD7F8BB97EB1}" dt="2022-05-29T05:50:32.555" v="6209"/>
          <ac:spMkLst>
            <pc:docMk/>
            <pc:sldMk cId="729936578" sldId="515"/>
            <ac:spMk id="2" creationId="{B0A58BF5-7567-4DD0-AE9D-9DD3CD382048}"/>
          </ac:spMkLst>
        </pc:spChg>
        <pc:spChg chg="add del mod">
          <ac:chgData name="강환수" userId="f1cac8d9-9172-4d6c-9b10-74cb51d57900" providerId="ADAL" clId="{445E3AAE-400B-4644-879D-CD7F8BB97EB1}" dt="2022-05-29T05:50:46.389" v="6214" actId="6549"/>
          <ac:spMkLst>
            <pc:docMk/>
            <pc:sldMk cId="729936578" sldId="515"/>
            <ac:spMk id="3" creationId="{9C2AC2CC-4615-4193-96A1-4ACEA8B85F74}"/>
          </ac:spMkLst>
        </pc:spChg>
        <pc:spChg chg="add del">
          <ac:chgData name="강환수" userId="f1cac8d9-9172-4d6c-9b10-74cb51d57900" providerId="ADAL" clId="{445E3AAE-400B-4644-879D-CD7F8BB97EB1}" dt="2022-05-29T05:50:11.827" v="6192"/>
          <ac:spMkLst>
            <pc:docMk/>
            <pc:sldMk cId="729936578" sldId="515"/>
            <ac:spMk id="4" creationId="{EC5DA436-2C70-4752-9208-9FFDF259CE3D}"/>
          </ac:spMkLst>
        </pc:spChg>
        <pc:picChg chg="add mod">
          <ac:chgData name="강환수" userId="f1cac8d9-9172-4d6c-9b10-74cb51d57900" providerId="ADAL" clId="{445E3AAE-400B-4644-879D-CD7F8BB97EB1}" dt="2022-05-29T05:50:57.076" v="6221" actId="1035"/>
          <ac:picMkLst>
            <pc:docMk/>
            <pc:sldMk cId="729936578" sldId="515"/>
            <ac:picMk id="3074" creationId="{F978F005-C333-4936-A485-FCC1FCA6CB7F}"/>
          </ac:picMkLst>
        </pc:picChg>
      </pc:sldChg>
      <pc:sldChg chg="addSp modSp add">
        <pc:chgData name="강환수" userId="f1cac8d9-9172-4d6c-9b10-74cb51d57900" providerId="ADAL" clId="{445E3AAE-400B-4644-879D-CD7F8BB97EB1}" dt="2022-05-29T05:54:30.730" v="6290" actId="1036"/>
        <pc:sldMkLst>
          <pc:docMk/>
          <pc:sldMk cId="2050917748" sldId="516"/>
        </pc:sldMkLst>
        <pc:spChg chg="mod">
          <ac:chgData name="강환수" userId="f1cac8d9-9172-4d6c-9b10-74cb51d57900" providerId="ADAL" clId="{445E3AAE-400B-4644-879D-CD7F8BB97EB1}" dt="2022-05-29T05:53:30.153" v="6226"/>
          <ac:spMkLst>
            <pc:docMk/>
            <pc:sldMk cId="2050917748" sldId="516"/>
            <ac:spMk id="2" creationId="{EA903F46-C49C-461E-9E45-336E380BD437}"/>
          </ac:spMkLst>
        </pc:spChg>
        <pc:spChg chg="mod">
          <ac:chgData name="강환수" userId="f1cac8d9-9172-4d6c-9b10-74cb51d57900" providerId="ADAL" clId="{445E3AAE-400B-4644-879D-CD7F8BB97EB1}" dt="2022-05-29T05:54:19.670" v="6273" actId="6549"/>
          <ac:spMkLst>
            <pc:docMk/>
            <pc:sldMk cId="2050917748" sldId="516"/>
            <ac:spMk id="3" creationId="{CD696A84-60C1-49D9-952B-D1B0F6553BF7}"/>
          </ac:spMkLst>
        </pc:spChg>
        <pc:picChg chg="add mod">
          <ac:chgData name="강환수" userId="f1cac8d9-9172-4d6c-9b10-74cb51d57900" providerId="ADAL" clId="{445E3AAE-400B-4644-879D-CD7F8BB97EB1}" dt="2022-05-29T05:54:30.730" v="6290" actId="1036"/>
          <ac:picMkLst>
            <pc:docMk/>
            <pc:sldMk cId="2050917748" sldId="516"/>
            <ac:picMk id="4098" creationId="{92569BB0-F6BF-4BA1-9064-F709775F7A23}"/>
          </ac:picMkLst>
        </pc:picChg>
      </pc:sldChg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  <pc:sldChg chg="ord">
        <pc:chgData name="강환수" userId="f1cac8d9-9172-4d6c-9b10-74cb51d57900" providerId="ADAL" clId="{D7C39D65-6956-4298-90C6-8FA828AFEF0C}" dt="2022-03-10T01:12:43.641" v="1668"/>
        <pc:sldMkLst>
          <pc:docMk/>
          <pc:sldMk cId="1845635532" sldId="274"/>
        </pc:sldMkLst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  <pc:sldChg chg="modSp">
        <pc:chgData name="강환수" userId="f1cac8d9-9172-4d6c-9b10-74cb51d57900" providerId="ADAL" clId="{DA70B0BD-10AE-4441-9A53-BF0C0DA09A13}" dt="2022-03-02T01:33:43.281" v="2101" actId="1038"/>
        <pc:sldMkLst>
          <pc:docMk/>
          <pc:sldMk cId="0" sldId="256"/>
        </pc:sldMkLst>
        <pc:spChg chg="mod">
          <ac:chgData name="강환수" userId="f1cac8d9-9172-4d6c-9b10-74cb51d57900" providerId="ADAL" clId="{DA70B0BD-10AE-4441-9A53-BF0C0DA09A13}" dt="2022-03-02T01:33:43.281" v="2101" actId="103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22.866" v="1834" actId="65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38.770" v="1847" actId="6549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">
        <pc:chgData name="강환수" userId="f1cac8d9-9172-4d6c-9b10-74cb51d57900" providerId="ADAL" clId="{DA70B0BD-10AE-4441-9A53-BF0C0DA09A13}" dt="2022-03-02T05:15:50.500" v="3605"/>
        <pc:sldMkLst>
          <pc:docMk/>
          <pc:sldMk cId="0" sldId="269"/>
        </pc:sldMkLst>
        <pc:spChg chg="add mod">
          <ac:chgData name="강환수" userId="f1cac8d9-9172-4d6c-9b10-74cb51d57900" providerId="ADAL" clId="{DA70B0BD-10AE-4441-9A53-BF0C0DA09A13}" dt="2022-03-02T01:16:00.444" v="1881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6" creationId="{D0E68EB0-C2E6-480B-A887-84C22433B254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8" creationId="{2DCE9D66-F88F-477B-BB20-8622CB586DAD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DA70B0BD-10AE-4441-9A53-BF0C0DA09A13}" dt="2022-03-02T00:42:24.344" v="924" actId="6549"/>
          <ac:spMkLst>
            <pc:docMk/>
            <pc:sldMk cId="0" sldId="269"/>
            <ac:spMk id="25" creationId="{00000000-0000-0000-0000-000000000000}"/>
          </ac:spMkLst>
        </pc:spChg>
        <pc:spChg chg="add">
          <ac:chgData name="강환수" userId="f1cac8d9-9172-4d6c-9b10-74cb51d57900" providerId="ADAL" clId="{DA70B0BD-10AE-4441-9A53-BF0C0DA09A13}" dt="2022-03-02T02:22:57.141" v="2289"/>
          <ac:spMkLst>
            <pc:docMk/>
            <pc:sldMk cId="0" sldId="269"/>
            <ac:spMk id="29" creationId="{9E4A9519-EAC6-4083-814C-CFF1DFF047C1}"/>
          </ac:spMkLst>
        </pc:spChg>
        <pc:spChg chg="mod">
          <ac:chgData name="강환수" userId="f1cac8d9-9172-4d6c-9b10-74cb51d57900" providerId="ADAL" clId="{DA70B0BD-10AE-4441-9A53-BF0C0DA09A13}" dt="2022-03-02T00:42:34.184" v="953" actId="6549"/>
          <ac:spMkLst>
            <pc:docMk/>
            <pc:sldMk cId="0" sldId="269"/>
            <ac:spMk id="30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2:22:56.790" v="2288" actId="478"/>
          <ac:spMkLst>
            <pc:docMk/>
            <pc:sldMk cId="0" sldId="269"/>
            <ac:spMk id="33" creationId="{00000000-0000-0000-0000-000000000000}"/>
          </ac:spMkLst>
        </pc:spChg>
        <pc:spChg chg="add mod">
          <ac:chgData name="강환수" userId="f1cac8d9-9172-4d6c-9b10-74cb51d57900" providerId="ADAL" clId="{DA70B0BD-10AE-4441-9A53-BF0C0DA09A13}" dt="2022-03-02T05:15:26.686" v="3584" actId="6549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DA70B0BD-10AE-4441-9A53-BF0C0DA09A13}" dt="2022-03-02T05:15:31.534" v="3588" actId="6549"/>
          <ac:spMkLst>
            <pc:docMk/>
            <pc:sldMk cId="0" sldId="269"/>
            <ac:spMk id="35" creationId="{01623BEC-CFA1-4E33-A9E1-958C4606CC60}"/>
          </ac:spMkLst>
        </pc:spChg>
        <pc:spChg chg="add mod">
          <ac:chgData name="강환수" userId="f1cac8d9-9172-4d6c-9b10-74cb51d57900" providerId="ADAL" clId="{DA70B0BD-10AE-4441-9A53-BF0C0DA09A13}" dt="2022-03-02T05:15:50.500" v="3605"/>
          <ac:spMkLst>
            <pc:docMk/>
            <pc:sldMk cId="0" sldId="269"/>
            <ac:spMk id="37" creationId="{21D59295-CBD3-4645-950F-7D196977597C}"/>
          </ac:spMkLst>
        </pc:spChg>
        <pc:spChg chg="add mod">
          <ac:chgData name="강환수" userId="f1cac8d9-9172-4d6c-9b10-74cb51d57900" providerId="ADAL" clId="{DA70B0BD-10AE-4441-9A53-BF0C0DA09A13}" dt="2022-03-02T05:15:34.271" v="3592" actId="6549"/>
          <ac:spMkLst>
            <pc:docMk/>
            <pc:sldMk cId="0" sldId="269"/>
            <ac:spMk id="38" creationId="{0CE322AB-43E7-4FD0-B062-1849046E27CB}"/>
          </ac:spMkLst>
        </pc:sp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17" creationId="{A4B641D3-3070-4244-8ED6-A09A0D423CF2}"/>
          </ac:cxnSpMkLst>
        </pc:cxn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27" creationId="{F3078DDD-673B-4B99-8CC9-2B41E3D1EC75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6" creationId="{07441D83-84BE-484B-8206-A9C1BF171220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9" creationId="{4BFC7C61-7E4C-46F1-8F71-B8A83BE9B1DB}"/>
          </ac:cxnSpMkLst>
        </pc:cxnChg>
      </pc:sldChg>
      <pc:sldChg chg="addSp delSp modSp add">
        <pc:chgData name="강환수" userId="f1cac8d9-9172-4d6c-9b10-74cb51d57900" providerId="ADAL" clId="{DA70B0BD-10AE-4441-9A53-BF0C0DA09A13}" dt="2022-03-02T02:23:25.736" v="2301" actId="6549"/>
        <pc:sldMkLst>
          <pc:docMk/>
          <pc:sldMk cId="1845635532" sldId="274"/>
        </pc:sldMkLst>
        <pc:spChg chg="add">
          <ac:chgData name="강환수" userId="f1cac8d9-9172-4d6c-9b10-74cb51d57900" providerId="ADAL" clId="{DA70B0BD-10AE-4441-9A53-BF0C0DA09A13}" dt="2022-03-02T01:21:21.072" v="2073"/>
          <ac:spMkLst>
            <pc:docMk/>
            <pc:sldMk cId="1845635532" sldId="274"/>
            <ac:spMk id="12" creationId="{837B2CCB-75DE-4F5A-8933-22E9BE0E2861}"/>
          </ac:spMkLst>
        </pc:spChg>
        <pc:spChg chg="del">
          <ac:chgData name="강환수" userId="f1cac8d9-9172-4d6c-9b10-74cb51d57900" providerId="ADAL" clId="{DA70B0BD-10AE-4441-9A53-BF0C0DA09A13}" dt="2022-03-02T01:21:20.744" v="2072" actId="478"/>
          <ac:spMkLst>
            <pc:docMk/>
            <pc:sldMk cId="1845635532" sldId="274"/>
            <ac:spMk id="13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1:16:46.281" v="1925" actId="478"/>
          <ac:spMkLst>
            <pc:docMk/>
            <pc:sldMk cId="1845635532" sldId="274"/>
            <ac:spMk id="16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2:23:25.736" v="2301" actId="6549"/>
          <ac:spMkLst>
            <pc:docMk/>
            <pc:sldMk cId="1845635532" sldId="274"/>
            <ac:spMk id="24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0:13:08.038" v="200" actId="6549"/>
          <ac:spMkLst>
            <pc:docMk/>
            <pc:sldMk cId="1845635532" sldId="274"/>
            <ac:spMk id="25" creationId="{00000000-0000-0000-0000-000000000000}"/>
          </ac:spMkLst>
        </pc:spChg>
      </pc:sldChg>
      <pc:sldMasterChg chg="modSldLayout">
        <pc:chgData name="강환수" userId="f1cac8d9-9172-4d6c-9b10-74cb51d57900" providerId="ADAL" clId="{DA70B0BD-10AE-4441-9A53-BF0C0DA09A13}" dt="2022-03-02T01:20:13.707" v="2066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DA70B0BD-10AE-4441-9A53-BF0C0DA09A13}" dt="2022-03-02T01:20:04.329" v="2064" actId="1038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DA70B0BD-10AE-4441-9A53-BF0C0DA09A13}" dt="2022-03-02T00:37:04.851" v="732" actId="207"/>
            <ac:spMkLst>
              <pc:docMk/>
              <pc:sldMasterMk cId="0" sldId="2147483648"/>
              <pc:sldLayoutMk cId="0" sldId="2147483650"/>
              <ac:spMk id="9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1:20:04.329" v="2064" actId="1038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 modSp">
          <pc:chgData name="강환수" userId="f1cac8d9-9172-4d6c-9b10-74cb51d57900" providerId="ADAL" clId="{DA70B0BD-10AE-4441-9A53-BF0C0DA09A13}" dt="2022-03-02T01:20:13.707" v="2066"/>
          <pc:sldLayoutMkLst>
            <pc:docMk/>
            <pc:sldMasterMk cId="0" sldId="2147483648"/>
            <pc:sldLayoutMk cId="0" sldId="2147483651"/>
          </pc:sldLayoutMkLst>
          <pc:spChg chg="del">
            <ac:chgData name="강환수" userId="f1cac8d9-9172-4d6c-9b10-74cb51d57900" providerId="ADAL" clId="{DA70B0BD-10AE-4441-9A53-BF0C0DA09A13}" dt="2022-03-02T00:11:48.685" v="121" actId="478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0:36:57.736" v="731" actId="207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  <pc:spChg chg="add del">
            <ac:chgData name="강환수" userId="f1cac8d9-9172-4d6c-9b10-74cb51d57900" providerId="ADAL" clId="{DA70B0BD-10AE-4441-9A53-BF0C0DA09A13}" dt="2022-03-02T01:20:13.329" v="2065" actId="478"/>
            <ac:spMkLst>
              <pc:docMk/>
              <pc:sldMasterMk cId="0" sldId="2147483648"/>
              <pc:sldLayoutMk cId="0" sldId="2147483651"/>
              <ac:spMk id="14" creationId="{372F979E-D5B4-4677-83AE-34CC3026A1B6}"/>
            </ac:spMkLst>
          </pc:spChg>
          <pc:spChg chg="add">
            <ac:chgData name="강환수" userId="f1cac8d9-9172-4d6c-9b10-74cb51d57900" providerId="ADAL" clId="{DA70B0BD-10AE-4441-9A53-BF0C0DA09A13}" dt="2022-03-02T01:20:13.707" v="2066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BFF7EDFD-047C-454F-A034-45958A36D42A}"/>
    <pc:docChg chg="undo custSel addSld delSld modSld sldOrd">
      <pc:chgData name="강환수" userId="f1cac8d9-9172-4d6c-9b10-74cb51d57900" providerId="ADAL" clId="{BFF7EDFD-047C-454F-A034-45958A36D42A}" dt="2022-03-13T06:03:11.234" v="1781" actId="14100"/>
      <pc:docMkLst>
        <pc:docMk/>
      </pc:docMkLst>
      <pc:sldChg chg="modSp">
        <pc:chgData name="강환수" userId="f1cac8d9-9172-4d6c-9b10-74cb51d57900" providerId="ADAL" clId="{BFF7EDFD-047C-454F-A034-45958A36D42A}" dt="2022-03-13T03:25:12.018" v="53" actId="6549"/>
        <pc:sldMkLst>
          <pc:docMk/>
          <pc:sldMk cId="0" sldId="256"/>
        </pc:sldMkLst>
        <pc:spChg chg="mod">
          <ac:chgData name="강환수" userId="f1cac8d9-9172-4d6c-9b10-74cb51d57900" providerId="ADAL" clId="{BFF7EDFD-047C-454F-A034-45958A36D42A}" dt="2022-03-13T03:25:12.018" v="53" actId="6549"/>
          <ac:spMkLst>
            <pc:docMk/>
            <pc:sldMk cId="0" sldId="256"/>
            <ac:spMk id="12" creationId="{00000000-0000-0000-0000-000000000000}"/>
          </ac:spMkLst>
        </pc:spChg>
      </pc:sldChg>
      <pc:sldChg chg="delSp modSp">
        <pc:chgData name="강환수" userId="f1cac8d9-9172-4d6c-9b10-74cb51d57900" providerId="ADAL" clId="{BFF7EDFD-047C-454F-A034-45958A36D42A}" dt="2022-03-13T05:24:41.361" v="762" actId="6549"/>
        <pc:sldMkLst>
          <pc:docMk/>
          <pc:sldMk cId="0" sldId="269"/>
        </pc:sldMkLst>
        <pc:spChg chg="mod">
          <ac:chgData name="강환수" userId="f1cac8d9-9172-4d6c-9b10-74cb51d57900" providerId="ADAL" clId="{BFF7EDFD-047C-454F-A034-45958A36D42A}" dt="2022-03-13T03:25:59.451" v="103" actId="6549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BFF7EDFD-047C-454F-A034-45958A36D42A}" dt="2022-03-13T05:24:41.361" v="762" actId="6549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BFF7EDFD-047C-454F-A034-45958A36D42A}" dt="2022-03-13T03:29:30.227" v="159" actId="1036"/>
          <ac:spMkLst>
            <pc:docMk/>
            <pc:sldMk cId="0" sldId="269"/>
            <ac:spMk id="35" creationId="{01623BEC-CFA1-4E33-A9E1-958C4606CC60}"/>
          </ac:spMkLst>
        </pc:spChg>
        <pc:spChg chg="del mod">
          <ac:chgData name="강환수" userId="f1cac8d9-9172-4d6c-9b10-74cb51d57900" providerId="ADAL" clId="{BFF7EDFD-047C-454F-A034-45958A36D42A}" dt="2022-03-13T05:24:31.954" v="747" actId="478"/>
          <ac:spMkLst>
            <pc:docMk/>
            <pc:sldMk cId="0" sldId="269"/>
            <ac:spMk id="37" creationId="{21D59295-CBD3-4645-950F-7D196977597C}"/>
          </ac:spMkLst>
        </pc:spChg>
        <pc:spChg chg="del mod">
          <ac:chgData name="강환수" userId="f1cac8d9-9172-4d6c-9b10-74cb51d57900" providerId="ADAL" clId="{BFF7EDFD-047C-454F-A034-45958A36D42A}" dt="2022-03-13T05:24:31.954" v="747" actId="478"/>
          <ac:spMkLst>
            <pc:docMk/>
            <pc:sldMk cId="0" sldId="269"/>
            <ac:spMk id="38" creationId="{0CE322AB-43E7-4FD0-B062-1849046E27CB}"/>
          </ac:spMkLst>
        </pc:spChg>
        <pc:spChg chg="mod">
          <ac:chgData name="강환수" userId="f1cac8d9-9172-4d6c-9b10-74cb51d57900" providerId="ADAL" clId="{BFF7EDFD-047C-454F-A034-45958A36D42A}" dt="2022-03-13T03:29:30.227" v="159" actId="1036"/>
          <ac:spMkLst>
            <pc:docMk/>
            <pc:sldMk cId="0" sldId="269"/>
            <ac:spMk id="40" creationId="{08A59B5F-931C-4EBB-98BD-BD8EFB7F664F}"/>
          </ac:spMkLst>
        </pc:spChg>
        <pc:cxnChg chg="mod">
          <ac:chgData name="강환수" userId="f1cac8d9-9172-4d6c-9b10-74cb51d57900" providerId="ADAL" clId="{BFF7EDFD-047C-454F-A034-45958A36D42A}" dt="2022-03-13T03:29:30.227" v="159" actId="1036"/>
          <ac:cxnSpMkLst>
            <pc:docMk/>
            <pc:sldMk cId="0" sldId="269"/>
            <ac:cxnSpMk id="36" creationId="{07441D83-84BE-484B-8206-A9C1BF171220}"/>
          </ac:cxnSpMkLst>
        </pc:cxnChg>
        <pc:cxnChg chg="del mod">
          <ac:chgData name="강환수" userId="f1cac8d9-9172-4d6c-9b10-74cb51d57900" providerId="ADAL" clId="{BFF7EDFD-047C-454F-A034-45958A36D42A}" dt="2022-03-13T05:24:31.954" v="747" actId="478"/>
          <ac:cxnSpMkLst>
            <pc:docMk/>
            <pc:sldMk cId="0" sldId="269"/>
            <ac:cxnSpMk id="39" creationId="{4BFC7C61-7E4C-46F1-8F71-B8A83BE9B1DB}"/>
          </ac:cxnSpMkLst>
        </pc:cxnChg>
      </pc:sldChg>
      <pc:sldChg chg="modSp">
        <pc:chgData name="강환수" userId="f1cac8d9-9172-4d6c-9b10-74cb51d57900" providerId="ADAL" clId="{BFF7EDFD-047C-454F-A034-45958A36D42A}" dt="2022-03-13T03:26:04.794" v="105" actId="6549"/>
        <pc:sldMkLst>
          <pc:docMk/>
          <pc:sldMk cId="1845635532" sldId="274"/>
        </pc:sldMkLst>
        <pc:spChg chg="mod">
          <ac:chgData name="강환수" userId="f1cac8d9-9172-4d6c-9b10-74cb51d57900" providerId="ADAL" clId="{BFF7EDFD-047C-454F-A034-45958A36D42A}" dt="2022-03-13T03:26:04.794" v="105" actId="6549"/>
          <ac:spMkLst>
            <pc:docMk/>
            <pc:sldMk cId="1845635532" sldId="274"/>
            <ac:spMk id="24" creationId="{00000000-0000-0000-0000-000000000000}"/>
          </ac:spMkLst>
        </pc:spChg>
      </pc:sldChg>
      <pc:sldChg chg="modSp">
        <pc:chgData name="강환수" userId="f1cac8d9-9172-4d6c-9b10-74cb51d57900" providerId="ADAL" clId="{BFF7EDFD-047C-454F-A034-45958A36D42A}" dt="2022-03-13T05:35:05.001" v="810" actId="5793"/>
        <pc:sldMkLst>
          <pc:docMk/>
          <pc:sldMk cId="1267296582" sldId="377"/>
        </pc:sldMkLst>
        <pc:spChg chg="mod">
          <ac:chgData name="강환수" userId="f1cac8d9-9172-4d6c-9b10-74cb51d57900" providerId="ADAL" clId="{BFF7EDFD-047C-454F-A034-45958A36D42A}" dt="2022-03-13T05:35:05.001" v="810" actId="5793"/>
          <ac:spMkLst>
            <pc:docMk/>
            <pc:sldMk cId="1267296582" sldId="377"/>
            <ac:spMk id="2" creationId="{4869DF51-F473-47C5-A6CB-5D2C79DF3835}"/>
          </ac:spMkLst>
        </pc:spChg>
      </pc:sldChg>
      <pc:sldChg chg="modSp">
        <pc:chgData name="강환수" userId="f1cac8d9-9172-4d6c-9b10-74cb51d57900" providerId="ADAL" clId="{BFF7EDFD-047C-454F-A034-45958A36D42A}" dt="2022-03-13T05:24:52.409" v="782" actId="6549"/>
        <pc:sldMkLst>
          <pc:docMk/>
          <pc:sldMk cId="1039731931" sldId="388"/>
        </pc:sldMkLst>
        <pc:spChg chg="mod">
          <ac:chgData name="강환수" userId="f1cac8d9-9172-4d6c-9b10-74cb51d57900" providerId="ADAL" clId="{BFF7EDFD-047C-454F-A034-45958A36D42A}" dt="2022-03-13T03:27:06.523" v="107" actId="6549"/>
          <ac:spMkLst>
            <pc:docMk/>
            <pc:sldMk cId="1039731931" sldId="388"/>
            <ac:spMk id="24" creationId="{00000000-0000-0000-0000-000000000000}"/>
          </ac:spMkLst>
        </pc:spChg>
        <pc:spChg chg="mod">
          <ac:chgData name="강환수" userId="f1cac8d9-9172-4d6c-9b10-74cb51d57900" providerId="ADAL" clId="{BFF7EDFD-047C-454F-A034-45958A36D42A}" dt="2022-03-13T05:24:52.409" v="782" actId="6549"/>
          <ac:spMkLst>
            <pc:docMk/>
            <pc:sldMk cId="1039731931" sldId="388"/>
            <ac:spMk id="25" creationId="{00000000-0000-0000-0000-000000000000}"/>
          </ac:spMkLst>
        </pc:spChg>
      </pc:sldChg>
      <pc:sldChg chg="modSp add">
        <pc:chgData name="강환수" userId="f1cac8d9-9172-4d6c-9b10-74cb51d57900" providerId="ADAL" clId="{BFF7EDFD-047C-454F-A034-45958A36D42A}" dt="2022-03-13T05:42:41.559" v="1204" actId="6549"/>
        <pc:sldMkLst>
          <pc:docMk/>
          <pc:sldMk cId="2479796994" sldId="435"/>
        </pc:sldMkLst>
        <pc:spChg chg="mod">
          <ac:chgData name="강환수" userId="f1cac8d9-9172-4d6c-9b10-74cb51d57900" providerId="ADAL" clId="{BFF7EDFD-047C-454F-A034-45958A36D42A}" dt="2022-03-13T05:35:54.130" v="831"/>
          <ac:spMkLst>
            <pc:docMk/>
            <pc:sldMk cId="2479796994" sldId="435"/>
            <ac:spMk id="2" creationId="{0F8F585F-C1BF-4F59-AE8C-5890C43B7ABF}"/>
          </ac:spMkLst>
        </pc:spChg>
        <pc:spChg chg="mod">
          <ac:chgData name="강환수" userId="f1cac8d9-9172-4d6c-9b10-74cb51d57900" providerId="ADAL" clId="{BFF7EDFD-047C-454F-A034-45958A36D42A}" dt="2022-03-13T05:42:41.559" v="1204" actId="6549"/>
          <ac:spMkLst>
            <pc:docMk/>
            <pc:sldMk cId="2479796994" sldId="435"/>
            <ac:spMk id="3" creationId="{87E14B9B-F2E6-4E08-988A-273AC3D9A604}"/>
          </ac:spMkLst>
        </pc:spChg>
      </pc:sldChg>
      <pc:sldChg chg="addSp delSp modSp add">
        <pc:chgData name="강환수" userId="f1cac8d9-9172-4d6c-9b10-74cb51d57900" providerId="ADAL" clId="{BFF7EDFD-047C-454F-A034-45958A36D42A}" dt="2022-03-13T05:50:22.851" v="1576" actId="1076"/>
        <pc:sldMkLst>
          <pc:docMk/>
          <pc:sldMk cId="4256273239" sldId="436"/>
        </pc:sldMkLst>
        <pc:spChg chg="mod">
          <ac:chgData name="강환수" userId="f1cac8d9-9172-4d6c-9b10-74cb51d57900" providerId="ADAL" clId="{BFF7EDFD-047C-454F-A034-45958A36D42A}" dt="2022-03-13T05:43:11.464" v="1230"/>
          <ac:spMkLst>
            <pc:docMk/>
            <pc:sldMk cId="4256273239" sldId="436"/>
            <ac:spMk id="2" creationId="{279BD669-278E-4A0B-B72B-F58FBA0AEC38}"/>
          </ac:spMkLst>
        </pc:spChg>
        <pc:spChg chg="mod">
          <ac:chgData name="강환수" userId="f1cac8d9-9172-4d6c-9b10-74cb51d57900" providerId="ADAL" clId="{BFF7EDFD-047C-454F-A034-45958A36D42A}" dt="2022-03-13T05:50:01.605" v="1563" actId="6549"/>
          <ac:spMkLst>
            <pc:docMk/>
            <pc:sldMk cId="4256273239" sldId="436"/>
            <ac:spMk id="3" creationId="{0E33CBBE-528B-49DA-A491-27293293C549}"/>
          </ac:spMkLst>
        </pc:spChg>
        <pc:spChg chg="del">
          <ac:chgData name="강환수" userId="f1cac8d9-9172-4d6c-9b10-74cb51d57900" providerId="ADAL" clId="{BFF7EDFD-047C-454F-A034-45958A36D42A}" dt="2022-03-13T05:43:36.225" v="1233"/>
          <ac:spMkLst>
            <pc:docMk/>
            <pc:sldMk cId="4256273239" sldId="436"/>
            <ac:spMk id="5" creationId="{97115E99-958E-4925-8CFE-3411A456A6EB}"/>
          </ac:spMkLst>
        </pc:spChg>
        <pc:spChg chg="add mod">
          <ac:chgData name="강환수" userId="f1cac8d9-9172-4d6c-9b10-74cb51d57900" providerId="ADAL" clId="{BFF7EDFD-047C-454F-A034-45958A36D42A}" dt="2022-03-13T05:50:22.851" v="1576" actId="1076"/>
          <ac:spMkLst>
            <pc:docMk/>
            <pc:sldMk cId="4256273239" sldId="436"/>
            <ac:spMk id="6" creationId="{2DF278FC-07D6-48A3-A786-CA0AA31DCFA8}"/>
          </ac:spMkLst>
        </pc:spChg>
        <pc:picChg chg="add mod">
          <ac:chgData name="강환수" userId="f1cac8d9-9172-4d6c-9b10-74cb51d57900" providerId="ADAL" clId="{BFF7EDFD-047C-454F-A034-45958A36D42A}" dt="2022-03-13T05:50:04.261" v="1564" actId="1035"/>
          <ac:picMkLst>
            <pc:docMk/>
            <pc:sldMk cId="4256273239" sldId="436"/>
            <ac:picMk id="1027" creationId="{9B4298B2-F11B-4BF4-9740-618D3922298D}"/>
          </ac:picMkLst>
        </pc:picChg>
        <pc:picChg chg="add mod">
          <ac:chgData name="강환수" userId="f1cac8d9-9172-4d6c-9b10-74cb51d57900" providerId="ADAL" clId="{BFF7EDFD-047C-454F-A034-45958A36D42A}" dt="2022-03-13T05:50:07.563" v="1568" actId="1035"/>
          <ac:picMkLst>
            <pc:docMk/>
            <pc:sldMk cId="4256273239" sldId="436"/>
            <ac:picMk id="1029" creationId="{1CB0F593-335B-4EBB-9311-959BB6F48B72}"/>
          </ac:picMkLst>
        </pc:picChg>
      </pc:sldChg>
    </pc:docChg>
  </pc:docChgLst>
  <pc:docChgLst>
    <pc:chgData name="강환수" userId="f1cac8d9-9172-4d6c-9b10-74cb51d57900" providerId="ADAL" clId="{AC1B6E21-83A5-48CD-9AC2-6913CD9DA73B}"/>
    <pc:docChg chg="undo custSel addSld delSld modSld sldOrd">
      <pc:chgData name="강환수" userId="f1cac8d9-9172-4d6c-9b10-74cb51d57900" providerId="ADAL" clId="{AC1B6E21-83A5-48CD-9AC2-6913CD9DA73B}" dt="2022-03-13T03:22:44.259" v="11224"/>
      <pc:docMkLst>
        <pc:docMk/>
      </pc:docMkLst>
      <pc:sldChg chg="modSp">
        <pc:chgData name="강환수" userId="f1cac8d9-9172-4d6c-9b10-74cb51d57900" providerId="ADAL" clId="{AC1B6E21-83A5-48CD-9AC2-6913CD9DA73B}" dt="2022-03-12T04:04:10.828" v="4730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2T04:04:10.828" v="4730" actId="6549"/>
          <ac:spMkLst>
            <pc:docMk/>
            <pc:sldMk cId="0" sldId="256"/>
            <ac:spMk id="12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2T07:33:30.634" v="6997" actId="2057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2T07:33:30.634" v="6997" actId="2057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2T07:32:06.157" v="6963" actId="108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2T07:29:44.124" v="6947" actId="6549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2T07:29:51.284" v="6948" actId="6549"/>
          <ac:spMkLst>
            <pc:docMk/>
            <pc:sldMk cId="0" sldId="269"/>
            <ac:spMk id="30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AC1B6E21-83A5-48CD-9AC2-6913CD9DA73B}" dt="2022-03-12T07:33:23.690" v="6987" actId="6549"/>
          <ac:spMkLst>
            <pc:docMk/>
            <pc:sldMk cId="0" sldId="269"/>
            <ac:spMk id="40" creationId="{08A59B5F-931C-4EBB-98BD-BD8EFB7F664F}"/>
          </ac:spMkLst>
        </pc:spChg>
      </pc:sldChg>
      <pc:sldChg chg="modSp ord">
        <pc:chgData name="강환수" userId="f1cac8d9-9172-4d6c-9b10-74cb51d57900" providerId="ADAL" clId="{AC1B6E21-83A5-48CD-9AC2-6913CD9DA73B}" dt="2022-03-12T07:30:52.124" v="6958" actId="6549"/>
        <pc:sldMkLst>
          <pc:docMk/>
          <pc:sldMk cId="1845635532" sldId="274"/>
        </pc:sldMkLst>
        <pc:spChg chg="mod">
          <ac:chgData name="강환수" userId="f1cac8d9-9172-4d6c-9b10-74cb51d57900" providerId="ADAL" clId="{AC1B6E21-83A5-48CD-9AC2-6913CD9DA73B}" dt="2022-03-12T07:30:52.124" v="6958" actId="6549"/>
          <ac:spMkLst>
            <pc:docMk/>
            <pc:sldMk cId="1845635532" sldId="274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AC1B6E21-83A5-48CD-9AC2-6913CD9DA73B}" dt="2022-03-12T03:44:53.973" v="4571" actId="1035"/>
        <pc:sldMkLst>
          <pc:docMk/>
          <pc:sldMk cId="1285464334" sldId="347"/>
        </pc:sldMkLst>
        <pc:spChg chg="mod">
          <ac:chgData name="강환수" userId="f1cac8d9-9172-4d6c-9b10-74cb51d57900" providerId="ADAL" clId="{AC1B6E21-83A5-48CD-9AC2-6913CD9DA73B}" dt="2022-03-12T03:44:29.999" v="4563"/>
          <ac:spMkLst>
            <pc:docMk/>
            <pc:sldMk cId="1285464334" sldId="347"/>
            <ac:spMk id="2" creationId="{6B4F664B-2A08-47E7-93DF-693816367EDB}"/>
          </ac:spMkLst>
        </pc:spChg>
        <pc:spChg chg="mod">
          <ac:chgData name="강환수" userId="f1cac8d9-9172-4d6c-9b10-74cb51d57900" providerId="ADAL" clId="{AC1B6E21-83A5-48CD-9AC2-6913CD9DA73B}" dt="2022-03-12T03:44:01.719" v="4543" actId="15"/>
          <ac:spMkLst>
            <pc:docMk/>
            <pc:sldMk cId="1285464334" sldId="347"/>
            <ac:spMk id="3" creationId="{9E42E13F-0B71-4EDD-96A4-264A938FB690}"/>
          </ac:spMkLst>
        </pc:spChg>
        <pc:picChg chg="add mod">
          <ac:chgData name="강환수" userId="f1cac8d9-9172-4d6c-9b10-74cb51d57900" providerId="ADAL" clId="{AC1B6E21-83A5-48CD-9AC2-6913CD9DA73B}" dt="2022-03-12T03:44:53.973" v="4571" actId="1035"/>
          <ac:picMkLst>
            <pc:docMk/>
            <pc:sldMk cId="1285464334" sldId="347"/>
            <ac:picMk id="4" creationId="{3A17445B-C4F7-4225-8728-EA5B19EB199A}"/>
          </ac:picMkLst>
        </pc:picChg>
      </pc:sldChg>
      <pc:sldChg chg="addSp modSp add">
        <pc:chgData name="강환수" userId="f1cac8d9-9172-4d6c-9b10-74cb51d57900" providerId="ADAL" clId="{AC1B6E21-83A5-48CD-9AC2-6913CD9DA73B}" dt="2022-03-12T04:00:18.219" v="4715" actId="14100"/>
        <pc:sldMkLst>
          <pc:docMk/>
          <pc:sldMk cId="1135102020" sldId="348"/>
        </pc:sldMkLst>
        <pc:spChg chg="mod">
          <ac:chgData name="강환수" userId="f1cac8d9-9172-4d6c-9b10-74cb51d57900" providerId="ADAL" clId="{AC1B6E21-83A5-48CD-9AC2-6913CD9DA73B}" dt="2022-03-12T03:59:30.190" v="4705" actId="6549"/>
          <ac:spMkLst>
            <pc:docMk/>
            <pc:sldMk cId="1135102020" sldId="348"/>
            <ac:spMk id="2" creationId="{9C3BA871-100D-4A25-8343-610F03594272}"/>
          </ac:spMkLst>
        </pc:spChg>
        <pc:spChg chg="mod">
          <ac:chgData name="강환수" userId="f1cac8d9-9172-4d6c-9b10-74cb51d57900" providerId="ADAL" clId="{AC1B6E21-83A5-48CD-9AC2-6913CD9DA73B}" dt="2022-03-12T03:58:57.325" v="4698" actId="15"/>
          <ac:spMkLst>
            <pc:docMk/>
            <pc:sldMk cId="1135102020" sldId="348"/>
            <ac:spMk id="3" creationId="{014725DF-AA93-44B7-ABA9-3A697257D30E}"/>
          </ac:spMkLst>
        </pc:spChg>
        <pc:picChg chg="add mod">
          <ac:chgData name="강환수" userId="f1cac8d9-9172-4d6c-9b10-74cb51d57900" providerId="ADAL" clId="{AC1B6E21-83A5-48CD-9AC2-6913CD9DA73B}" dt="2022-03-12T04:00:18.219" v="4715" actId="14100"/>
          <ac:picMkLst>
            <pc:docMk/>
            <pc:sldMk cId="1135102020" sldId="348"/>
            <ac:picMk id="4" creationId="{C7090D26-A40E-4519-A776-363A4A88E0F2}"/>
          </ac:picMkLst>
        </pc:picChg>
      </pc:sldChg>
      <pc:sldChg chg="addSp modSp add ord">
        <pc:chgData name="강환수" userId="f1cac8d9-9172-4d6c-9b10-74cb51d57900" providerId="ADAL" clId="{AC1B6E21-83A5-48CD-9AC2-6913CD9DA73B}" dt="2022-03-12T07:45:58.568" v="7154" actId="6549"/>
        <pc:sldMkLst>
          <pc:docMk/>
          <pc:sldMk cId="376279150" sldId="374"/>
        </pc:sldMkLst>
        <pc:spChg chg="mod">
          <ac:chgData name="강환수" userId="f1cac8d9-9172-4d6c-9b10-74cb51d57900" providerId="ADAL" clId="{AC1B6E21-83A5-48CD-9AC2-6913CD9DA73B}" dt="2022-03-12T03:48:51.263" v="4587" actId="6549"/>
          <ac:spMkLst>
            <pc:docMk/>
            <pc:sldMk cId="376279150" sldId="374"/>
            <ac:spMk id="2" creationId="{A330477B-FD91-4566-9992-80B0C9C71F7A}"/>
          </ac:spMkLst>
        </pc:spChg>
        <pc:spChg chg="mod">
          <ac:chgData name="강환수" userId="f1cac8d9-9172-4d6c-9b10-74cb51d57900" providerId="ADAL" clId="{AC1B6E21-83A5-48CD-9AC2-6913CD9DA73B}" dt="2022-03-12T07:45:58.568" v="7154" actId="6549"/>
          <ac:spMkLst>
            <pc:docMk/>
            <pc:sldMk cId="376279150" sldId="374"/>
            <ac:spMk id="3" creationId="{402F1280-E166-4C42-A243-873FCFFB1365}"/>
          </ac:spMkLst>
        </pc:spChg>
        <pc:picChg chg="add mod ord">
          <ac:chgData name="강환수" userId="f1cac8d9-9172-4d6c-9b10-74cb51d57900" providerId="ADAL" clId="{AC1B6E21-83A5-48CD-9AC2-6913CD9DA73B}" dt="2022-03-12T07:45:45.511" v="7129" actId="167"/>
          <ac:picMkLst>
            <pc:docMk/>
            <pc:sldMk cId="376279150" sldId="374"/>
            <ac:picMk id="12290" creationId="{C306982C-71DA-442C-BBAF-FCBD580E1BCB}"/>
          </ac:picMkLst>
        </pc:picChg>
      </pc:sldChg>
      <pc:sldChg chg="addSp modSp add ord">
        <pc:chgData name="강환수" userId="f1cac8d9-9172-4d6c-9b10-74cb51d57900" providerId="ADAL" clId="{AC1B6E21-83A5-48CD-9AC2-6913CD9DA73B}" dt="2022-03-12T03:57:24.099" v="4690" actId="1076"/>
        <pc:sldMkLst>
          <pc:docMk/>
          <pc:sldMk cId="405655303" sldId="375"/>
        </pc:sldMkLst>
        <pc:spChg chg="mod">
          <ac:chgData name="강환수" userId="f1cac8d9-9172-4d6c-9b10-74cb51d57900" providerId="ADAL" clId="{AC1B6E21-83A5-48CD-9AC2-6913CD9DA73B}" dt="2022-03-12T03:55:10.358" v="4658"/>
          <ac:spMkLst>
            <pc:docMk/>
            <pc:sldMk cId="405655303" sldId="375"/>
            <ac:spMk id="2" creationId="{B2735ED0-AF0B-4688-B726-E4CDB74D20A5}"/>
          </ac:spMkLst>
        </pc:spChg>
        <pc:spChg chg="mod">
          <ac:chgData name="강환수" userId="f1cac8d9-9172-4d6c-9b10-74cb51d57900" providerId="ADAL" clId="{AC1B6E21-83A5-48CD-9AC2-6913CD9DA73B}" dt="2022-03-12T03:55:47.140" v="4687" actId="20577"/>
          <ac:spMkLst>
            <pc:docMk/>
            <pc:sldMk cId="405655303" sldId="375"/>
            <ac:spMk id="3" creationId="{14209CD8-05A7-4D94-ADB6-CC944BF14EF9}"/>
          </ac:spMkLst>
        </pc:spChg>
        <pc:picChg chg="add mod">
          <ac:chgData name="강환수" userId="f1cac8d9-9172-4d6c-9b10-74cb51d57900" providerId="ADAL" clId="{AC1B6E21-83A5-48CD-9AC2-6913CD9DA73B}" dt="2022-03-12T03:57:24.099" v="4690" actId="1076"/>
          <ac:picMkLst>
            <pc:docMk/>
            <pc:sldMk cId="405655303" sldId="375"/>
            <ac:picMk id="5" creationId="{EA2158E0-3CB3-4677-B5D0-A2A3237FF842}"/>
          </ac:picMkLst>
        </pc:picChg>
        <pc:picChg chg="add mod">
          <ac:chgData name="강환수" userId="f1cac8d9-9172-4d6c-9b10-74cb51d57900" providerId="ADAL" clId="{AC1B6E21-83A5-48CD-9AC2-6913CD9DA73B}" dt="2022-03-12T03:55:54.117" v="4688" actId="1036"/>
          <ac:picMkLst>
            <pc:docMk/>
            <pc:sldMk cId="405655303" sldId="375"/>
            <ac:picMk id="14338" creationId="{3B025C0E-8E98-44B4-8C4D-6D5E3838DC1C}"/>
          </ac:picMkLst>
        </pc:picChg>
      </pc:sldChg>
      <pc:sldChg chg="addSp modSp add">
        <pc:chgData name="강환수" userId="f1cac8d9-9172-4d6c-9b10-74cb51d57900" providerId="ADAL" clId="{AC1B6E21-83A5-48CD-9AC2-6913CD9DA73B}" dt="2022-03-12T04:00:02.858" v="4713" actId="1076"/>
        <pc:sldMkLst>
          <pc:docMk/>
          <pc:sldMk cId="2084655668" sldId="376"/>
        </pc:sldMkLst>
        <pc:spChg chg="mod">
          <ac:chgData name="강환수" userId="f1cac8d9-9172-4d6c-9b10-74cb51d57900" providerId="ADAL" clId="{AC1B6E21-83A5-48CD-9AC2-6913CD9DA73B}" dt="2022-03-12T03:59:39.446" v="4710" actId="6549"/>
          <ac:spMkLst>
            <pc:docMk/>
            <pc:sldMk cId="2084655668" sldId="376"/>
            <ac:spMk id="2" creationId="{8E0A0D76-5524-42D6-BCCC-1287F95A2105}"/>
          </ac:spMkLst>
        </pc:spChg>
        <pc:spChg chg="mod">
          <ac:chgData name="강환수" userId="f1cac8d9-9172-4d6c-9b10-74cb51d57900" providerId="ADAL" clId="{AC1B6E21-83A5-48CD-9AC2-6913CD9DA73B}" dt="2022-03-12T03:59:50.735" v="4711"/>
          <ac:spMkLst>
            <pc:docMk/>
            <pc:sldMk cId="2084655668" sldId="376"/>
            <ac:spMk id="3" creationId="{5E0CACD4-AFF7-47D7-9D3D-CA855250E87F}"/>
          </ac:spMkLst>
        </pc:spChg>
        <pc:picChg chg="add mod">
          <ac:chgData name="강환수" userId="f1cac8d9-9172-4d6c-9b10-74cb51d57900" providerId="ADAL" clId="{AC1B6E21-83A5-48CD-9AC2-6913CD9DA73B}" dt="2022-03-12T04:00:02.858" v="4713" actId="1076"/>
          <ac:picMkLst>
            <pc:docMk/>
            <pc:sldMk cId="2084655668" sldId="376"/>
            <ac:picMk id="4" creationId="{900B94FB-AEE8-4AB3-90A5-809AFF5D77C2}"/>
          </ac:picMkLst>
        </pc:picChg>
      </pc:sldChg>
      <pc:sldChg chg="addSp modSp add">
        <pc:chgData name="강환수" userId="f1cac8d9-9172-4d6c-9b10-74cb51d57900" providerId="ADAL" clId="{AC1B6E21-83A5-48CD-9AC2-6913CD9DA73B}" dt="2022-03-12T04:01:55.385" v="4720" actId="1076"/>
        <pc:sldMkLst>
          <pc:docMk/>
          <pc:sldMk cId="1267296582" sldId="377"/>
        </pc:sldMkLst>
        <pc:spChg chg="mod">
          <ac:chgData name="강환수" userId="f1cac8d9-9172-4d6c-9b10-74cb51d57900" providerId="ADAL" clId="{AC1B6E21-83A5-48CD-9AC2-6913CD9DA73B}" dt="2022-03-12T04:01:37.944" v="4716"/>
          <ac:spMkLst>
            <pc:docMk/>
            <pc:sldMk cId="1267296582" sldId="377"/>
            <ac:spMk id="2" creationId="{4869DF51-F473-47C5-A6CB-5D2C79DF3835}"/>
          </ac:spMkLst>
        </pc:spChg>
        <pc:spChg chg="mod">
          <ac:chgData name="강환수" userId="f1cac8d9-9172-4d6c-9b10-74cb51d57900" providerId="ADAL" clId="{AC1B6E21-83A5-48CD-9AC2-6913CD9DA73B}" dt="2022-03-12T04:01:52.244" v="4719" actId="20577"/>
          <ac:spMkLst>
            <pc:docMk/>
            <pc:sldMk cId="1267296582" sldId="377"/>
            <ac:spMk id="3" creationId="{D44C5D76-BBAA-4FE8-BAD6-E6E5B2533490}"/>
          </ac:spMkLst>
        </pc:spChg>
        <pc:picChg chg="add mod">
          <ac:chgData name="강환수" userId="f1cac8d9-9172-4d6c-9b10-74cb51d57900" providerId="ADAL" clId="{AC1B6E21-83A5-48CD-9AC2-6913CD9DA73B}" dt="2022-03-12T04:01:55.385" v="4720" actId="1076"/>
          <ac:picMkLst>
            <pc:docMk/>
            <pc:sldMk cId="1267296582" sldId="377"/>
            <ac:picMk id="4" creationId="{5686F90C-A2A2-4755-BF43-6BCDB8DB24EC}"/>
          </ac:picMkLst>
        </pc:picChg>
      </pc:sldChg>
      <pc:sldChg chg="modSp add">
        <pc:chgData name="강환수" userId="f1cac8d9-9172-4d6c-9b10-74cb51d57900" providerId="ADAL" clId="{AC1B6E21-83A5-48CD-9AC2-6913CD9DA73B}" dt="2022-03-12T04:02:31.919" v="4723"/>
        <pc:sldMkLst>
          <pc:docMk/>
          <pc:sldMk cId="1721075070" sldId="378"/>
        </pc:sldMkLst>
        <pc:spChg chg="mod">
          <ac:chgData name="강환수" userId="f1cac8d9-9172-4d6c-9b10-74cb51d57900" providerId="ADAL" clId="{AC1B6E21-83A5-48CD-9AC2-6913CD9DA73B}" dt="2022-03-12T04:02:25.639" v="4722" actId="20577"/>
          <ac:spMkLst>
            <pc:docMk/>
            <pc:sldMk cId="1721075070" sldId="378"/>
            <ac:spMk id="2" creationId="{123251FB-E4FB-48E6-A000-97FBB186329A}"/>
          </ac:spMkLst>
        </pc:spChg>
        <pc:spChg chg="mod">
          <ac:chgData name="강환수" userId="f1cac8d9-9172-4d6c-9b10-74cb51d57900" providerId="ADAL" clId="{AC1B6E21-83A5-48CD-9AC2-6913CD9DA73B}" dt="2022-03-12T04:02:31.919" v="4723"/>
          <ac:spMkLst>
            <pc:docMk/>
            <pc:sldMk cId="1721075070" sldId="378"/>
            <ac:spMk id="3" creationId="{CEBDAC93-E3F4-4AC5-BEA0-196A6E8A2AA9}"/>
          </ac:spMkLst>
        </pc:spChg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2975297400" sldId="387"/>
        </pc:sldMkLst>
      </pc:sldChg>
      <pc:sldChg chg="modSp add">
        <pc:chgData name="강환수" userId="f1cac8d9-9172-4d6c-9b10-74cb51d57900" providerId="ADAL" clId="{AC1B6E21-83A5-48CD-9AC2-6913CD9DA73B}" dt="2022-03-12T07:31:00.597" v="6960" actId="6549"/>
        <pc:sldMkLst>
          <pc:docMk/>
          <pc:sldMk cId="1039731931" sldId="388"/>
        </pc:sldMkLst>
        <pc:spChg chg="mod">
          <ac:chgData name="강환수" userId="f1cac8d9-9172-4d6c-9b10-74cb51d57900" providerId="ADAL" clId="{AC1B6E21-83A5-48CD-9AC2-6913CD9DA73B}" dt="2022-03-12T07:31:00.597" v="6960" actId="6549"/>
          <ac:spMkLst>
            <pc:docMk/>
            <pc:sldMk cId="1039731931" sldId="388"/>
            <ac:spMk id="24" creationId="{00000000-0000-0000-0000-000000000000}"/>
          </ac:spMkLst>
        </pc:spChg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2481897066" sldId="389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1914168618" sldId="390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2634063934" sldId="391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1533775782" sldId="392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1107876402" sldId="393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1103999380" sldId="394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3128583918" sldId="395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2298107669" sldId="396"/>
        </pc:sldMkLst>
      </pc:sldChg>
      <pc:sldChg chg="add">
        <pc:chgData name="강환수" userId="f1cac8d9-9172-4d6c-9b10-74cb51d57900" providerId="ADAL" clId="{AC1B6E21-83A5-48CD-9AC2-6913CD9DA73B}" dt="2022-03-12T07:28:06.501" v="6933"/>
        <pc:sldMkLst>
          <pc:docMk/>
          <pc:sldMk cId="1702910667" sldId="397"/>
        </pc:sldMkLst>
      </pc:sldChg>
    </pc:docChg>
  </pc:docChgLst>
  <pc:docChgLst>
    <pc:chgData name="강환수" userId="f1cac8d9-9172-4d6c-9b10-74cb51d57900" providerId="ADAL" clId="{9B6691FE-1129-44B2-AB2A-57DE5DC3CDD9}"/>
    <pc:docChg chg="custSel addSld delSld modSld sldOrd">
      <pc:chgData name="강환수" userId="f1cac8d9-9172-4d6c-9b10-74cb51d57900" providerId="ADAL" clId="{9B6691FE-1129-44B2-AB2A-57DE5DC3CDD9}" dt="2022-05-31T07:37:53.148" v="812"/>
      <pc:docMkLst>
        <pc:docMk/>
      </pc:docMkLst>
      <pc:sldChg chg="modSp">
        <pc:chgData name="강환수" userId="f1cac8d9-9172-4d6c-9b10-74cb51d57900" providerId="ADAL" clId="{9B6691FE-1129-44B2-AB2A-57DE5DC3CDD9}" dt="2022-05-30T23:48:40.721" v="1" actId="6549"/>
        <pc:sldMkLst>
          <pc:docMk/>
          <pc:sldMk cId="1721075070" sldId="378"/>
        </pc:sldMkLst>
        <pc:spChg chg="mod">
          <ac:chgData name="강환수" userId="f1cac8d9-9172-4d6c-9b10-74cb51d57900" providerId="ADAL" clId="{9B6691FE-1129-44B2-AB2A-57DE5DC3CDD9}" dt="2022-05-30T23:48:40.721" v="1" actId="6549"/>
          <ac:spMkLst>
            <pc:docMk/>
            <pc:sldMk cId="1721075070" sldId="378"/>
            <ac:spMk id="3" creationId="{CEBDAC93-E3F4-4AC5-BEA0-196A6E8A2AA9}"/>
          </ac:spMkLst>
        </pc:spChg>
      </pc:sldChg>
      <pc:sldChg chg="modSp">
        <pc:chgData name="강환수" userId="f1cac8d9-9172-4d6c-9b10-74cb51d57900" providerId="ADAL" clId="{9B6691FE-1129-44B2-AB2A-57DE5DC3CDD9}" dt="2022-05-30T23:58:46.973" v="139" actId="6549"/>
        <pc:sldMkLst>
          <pc:docMk/>
          <pc:sldMk cId="2481897066" sldId="389"/>
        </pc:sldMkLst>
        <pc:spChg chg="mod">
          <ac:chgData name="강환수" userId="f1cac8d9-9172-4d6c-9b10-74cb51d57900" providerId="ADAL" clId="{9B6691FE-1129-44B2-AB2A-57DE5DC3CDD9}" dt="2022-05-30T23:58:46.973" v="139" actId="6549"/>
          <ac:spMkLst>
            <pc:docMk/>
            <pc:sldMk cId="2481897066" sldId="389"/>
            <ac:spMk id="2" creationId="{19430D0C-A512-47CE-AE32-4B303C39D760}"/>
          </ac:spMkLst>
        </pc:spChg>
      </pc:sldChg>
      <pc:sldChg chg="modSp">
        <pc:chgData name="강환수" userId="f1cac8d9-9172-4d6c-9b10-74cb51d57900" providerId="ADAL" clId="{9B6691FE-1129-44B2-AB2A-57DE5DC3CDD9}" dt="2022-05-30T23:51:25.433" v="21" actId="20577"/>
        <pc:sldMkLst>
          <pc:docMk/>
          <pc:sldMk cId="2479796994" sldId="435"/>
        </pc:sldMkLst>
        <pc:spChg chg="mod">
          <ac:chgData name="강환수" userId="f1cac8d9-9172-4d6c-9b10-74cb51d57900" providerId="ADAL" clId="{9B6691FE-1129-44B2-AB2A-57DE5DC3CDD9}" dt="2022-05-30T23:51:25.433" v="21" actId="20577"/>
          <ac:spMkLst>
            <pc:docMk/>
            <pc:sldMk cId="2479796994" sldId="435"/>
            <ac:spMk id="3" creationId="{87E14B9B-F2E6-4E08-988A-273AC3D9A604}"/>
          </ac:spMkLst>
        </pc:spChg>
      </pc:sldChg>
      <pc:sldChg chg="modSp">
        <pc:chgData name="강환수" userId="f1cac8d9-9172-4d6c-9b10-74cb51d57900" providerId="ADAL" clId="{9B6691FE-1129-44B2-AB2A-57DE5DC3CDD9}" dt="2022-05-31T00:07:23.455" v="501" actId="6549"/>
        <pc:sldMkLst>
          <pc:docMk/>
          <pc:sldMk cId="448810627" sldId="437"/>
        </pc:sldMkLst>
        <pc:spChg chg="mod">
          <ac:chgData name="강환수" userId="f1cac8d9-9172-4d6c-9b10-74cb51d57900" providerId="ADAL" clId="{9B6691FE-1129-44B2-AB2A-57DE5DC3CDD9}" dt="2022-05-31T00:07:23.455" v="501" actId="6549"/>
          <ac:spMkLst>
            <pc:docMk/>
            <pc:sldMk cId="448810627" sldId="437"/>
            <ac:spMk id="3" creationId="{D7EF1A86-614B-48EF-A17E-41B3752CD2ED}"/>
          </ac:spMkLst>
        </pc:spChg>
      </pc:sldChg>
      <pc:sldChg chg="modSp">
        <pc:chgData name="강환수" userId="f1cac8d9-9172-4d6c-9b10-74cb51d57900" providerId="ADAL" clId="{9B6691FE-1129-44B2-AB2A-57DE5DC3CDD9}" dt="2022-05-31T05:10:52.911" v="612" actId="6549"/>
        <pc:sldMkLst>
          <pc:docMk/>
          <pc:sldMk cId="13431648" sldId="438"/>
        </pc:sldMkLst>
        <pc:spChg chg="mod">
          <ac:chgData name="강환수" userId="f1cac8d9-9172-4d6c-9b10-74cb51d57900" providerId="ADAL" clId="{9B6691FE-1129-44B2-AB2A-57DE5DC3CDD9}" dt="2022-05-31T05:10:52.911" v="612" actId="6549"/>
          <ac:spMkLst>
            <pc:docMk/>
            <pc:sldMk cId="13431648" sldId="438"/>
            <ac:spMk id="3" creationId="{404042E8-4A6F-470A-A329-E6C48D0C3953}"/>
          </ac:spMkLst>
        </pc:spChg>
      </pc:sldChg>
      <pc:sldChg chg="modSp">
        <pc:chgData name="강환수" userId="f1cac8d9-9172-4d6c-9b10-74cb51d57900" providerId="ADAL" clId="{9B6691FE-1129-44B2-AB2A-57DE5DC3CDD9}" dt="2022-05-31T07:30:09.289" v="798" actId="6549"/>
        <pc:sldMkLst>
          <pc:docMk/>
          <pc:sldMk cId="2910678705" sldId="441"/>
        </pc:sldMkLst>
        <pc:spChg chg="mod">
          <ac:chgData name="강환수" userId="f1cac8d9-9172-4d6c-9b10-74cb51d57900" providerId="ADAL" clId="{9B6691FE-1129-44B2-AB2A-57DE5DC3CDD9}" dt="2022-05-31T07:30:09.289" v="798" actId="6549"/>
          <ac:spMkLst>
            <pc:docMk/>
            <pc:sldMk cId="2910678705" sldId="441"/>
            <ac:spMk id="3" creationId="{AED4408B-D6AF-4419-A988-ABA20AC0ED02}"/>
          </ac:spMkLst>
        </pc:spChg>
      </pc:sldChg>
      <pc:sldChg chg="modSp">
        <pc:chgData name="강환수" userId="f1cac8d9-9172-4d6c-9b10-74cb51d57900" providerId="ADAL" clId="{9B6691FE-1129-44B2-AB2A-57DE5DC3CDD9}" dt="2022-05-31T00:08:32.022" v="531"/>
        <pc:sldMkLst>
          <pc:docMk/>
          <pc:sldMk cId="2216100294" sldId="459"/>
        </pc:sldMkLst>
        <pc:spChg chg="mod">
          <ac:chgData name="강환수" userId="f1cac8d9-9172-4d6c-9b10-74cb51d57900" providerId="ADAL" clId="{9B6691FE-1129-44B2-AB2A-57DE5DC3CDD9}" dt="2022-05-31T00:08:32.022" v="531"/>
          <ac:spMkLst>
            <pc:docMk/>
            <pc:sldMk cId="2216100294" sldId="459"/>
            <ac:spMk id="3" creationId="{D7EF1A86-614B-48EF-A17E-41B3752CD2ED}"/>
          </ac:spMkLst>
        </pc:spChg>
      </pc:sldChg>
      <pc:sldChg chg="modSp">
        <pc:chgData name="강환수" userId="f1cac8d9-9172-4d6c-9b10-74cb51d57900" providerId="ADAL" clId="{9B6691FE-1129-44B2-AB2A-57DE5DC3CDD9}" dt="2022-05-31T05:09:53.144" v="593" actId="20577"/>
        <pc:sldMkLst>
          <pc:docMk/>
          <pc:sldMk cId="3087559144" sldId="461"/>
        </pc:sldMkLst>
        <pc:spChg chg="mod">
          <ac:chgData name="강환수" userId="f1cac8d9-9172-4d6c-9b10-74cb51d57900" providerId="ADAL" clId="{9B6691FE-1129-44B2-AB2A-57DE5DC3CDD9}" dt="2022-05-31T05:09:53.144" v="593" actId="20577"/>
          <ac:spMkLst>
            <pc:docMk/>
            <pc:sldMk cId="3087559144" sldId="461"/>
            <ac:spMk id="3" creationId="{0CA91CD8-C27A-411D-A368-D2ACAFA4DCF7}"/>
          </ac:spMkLst>
        </pc:spChg>
      </pc:sldChg>
      <pc:sldChg chg="ord">
        <pc:chgData name="강환수" userId="f1cac8d9-9172-4d6c-9b10-74cb51d57900" providerId="ADAL" clId="{9B6691FE-1129-44B2-AB2A-57DE5DC3CDD9}" dt="2022-05-31T07:32:37.941" v="799"/>
        <pc:sldMkLst>
          <pc:docMk/>
          <pc:sldMk cId="447940306" sldId="471"/>
        </pc:sldMkLst>
      </pc:sldChg>
      <pc:sldChg chg="modSp">
        <pc:chgData name="강환수" userId="f1cac8d9-9172-4d6c-9b10-74cb51d57900" providerId="ADAL" clId="{9B6691FE-1129-44B2-AB2A-57DE5DC3CDD9}" dt="2022-05-31T05:10:18.404" v="604" actId="6549"/>
        <pc:sldMkLst>
          <pc:docMk/>
          <pc:sldMk cId="2989306190" sldId="475"/>
        </pc:sldMkLst>
        <pc:spChg chg="mod">
          <ac:chgData name="강환수" userId="f1cac8d9-9172-4d6c-9b10-74cb51d57900" providerId="ADAL" clId="{9B6691FE-1129-44B2-AB2A-57DE5DC3CDD9}" dt="2022-05-31T05:10:18.404" v="604" actId="6549"/>
          <ac:spMkLst>
            <pc:docMk/>
            <pc:sldMk cId="2989306190" sldId="475"/>
            <ac:spMk id="3" creationId="{DA588391-EFE0-41F2-8B5B-FD5FE591BAAE}"/>
          </ac:spMkLst>
        </pc:spChg>
      </pc:sldChg>
      <pc:sldChg chg="modSp">
        <pc:chgData name="강환수" userId="f1cac8d9-9172-4d6c-9b10-74cb51d57900" providerId="ADAL" clId="{9B6691FE-1129-44B2-AB2A-57DE5DC3CDD9}" dt="2022-05-31T05:10:24.872" v="608" actId="6549"/>
        <pc:sldMkLst>
          <pc:docMk/>
          <pc:sldMk cId="1528625078" sldId="477"/>
        </pc:sldMkLst>
        <pc:spChg chg="mod">
          <ac:chgData name="강환수" userId="f1cac8d9-9172-4d6c-9b10-74cb51d57900" providerId="ADAL" clId="{9B6691FE-1129-44B2-AB2A-57DE5DC3CDD9}" dt="2022-05-31T05:10:24.872" v="608" actId="6549"/>
          <ac:spMkLst>
            <pc:docMk/>
            <pc:sldMk cId="1528625078" sldId="477"/>
            <ac:spMk id="3" creationId="{DA588391-EFE0-41F2-8B5B-FD5FE591BAAE}"/>
          </ac:spMkLst>
        </pc:spChg>
      </pc:sldChg>
      <pc:sldChg chg="modSp">
        <pc:chgData name="강환수" userId="f1cac8d9-9172-4d6c-9b10-74cb51d57900" providerId="ADAL" clId="{9B6691FE-1129-44B2-AB2A-57DE5DC3CDD9}" dt="2022-05-31T00:13:14.954" v="576" actId="1076"/>
        <pc:sldMkLst>
          <pc:docMk/>
          <pc:sldMk cId="3737607560" sldId="479"/>
        </pc:sldMkLst>
        <pc:picChg chg="mod">
          <ac:chgData name="강환수" userId="f1cac8d9-9172-4d6c-9b10-74cb51d57900" providerId="ADAL" clId="{9B6691FE-1129-44B2-AB2A-57DE5DC3CDD9}" dt="2022-05-31T00:13:14.954" v="576" actId="1076"/>
          <ac:picMkLst>
            <pc:docMk/>
            <pc:sldMk cId="3737607560" sldId="479"/>
            <ac:picMk id="4" creationId="{0F295439-499E-4E62-A921-2F592B287563}"/>
          </ac:picMkLst>
        </pc:picChg>
      </pc:sldChg>
      <pc:sldChg chg="modSp">
        <pc:chgData name="강환수" userId="f1cac8d9-9172-4d6c-9b10-74cb51d57900" providerId="ADAL" clId="{9B6691FE-1129-44B2-AB2A-57DE5DC3CDD9}" dt="2022-05-31T00:12:34.719" v="573" actId="6549"/>
        <pc:sldMkLst>
          <pc:docMk/>
          <pc:sldMk cId="239793418" sldId="481"/>
        </pc:sldMkLst>
        <pc:spChg chg="mod">
          <ac:chgData name="강환수" userId="f1cac8d9-9172-4d6c-9b10-74cb51d57900" providerId="ADAL" clId="{9B6691FE-1129-44B2-AB2A-57DE5DC3CDD9}" dt="2022-05-31T00:12:34.719" v="573" actId="6549"/>
          <ac:spMkLst>
            <pc:docMk/>
            <pc:sldMk cId="239793418" sldId="481"/>
            <ac:spMk id="2" creationId="{631FD340-803C-4408-A3F3-451F9BB34194}"/>
          </ac:spMkLst>
        </pc:spChg>
        <pc:spChg chg="mod">
          <ac:chgData name="강환수" userId="f1cac8d9-9172-4d6c-9b10-74cb51d57900" providerId="ADAL" clId="{9B6691FE-1129-44B2-AB2A-57DE5DC3CDD9}" dt="2022-05-31T00:10:51.179" v="544" actId="6549"/>
          <ac:spMkLst>
            <pc:docMk/>
            <pc:sldMk cId="239793418" sldId="481"/>
            <ac:spMk id="3" creationId="{56ECDFD9-59A6-43CE-9F69-C82F13DECC7D}"/>
          </ac:spMkLst>
        </pc:spChg>
      </pc:sldChg>
      <pc:sldChg chg="modSp">
        <pc:chgData name="강환수" userId="f1cac8d9-9172-4d6c-9b10-74cb51d57900" providerId="ADAL" clId="{9B6691FE-1129-44B2-AB2A-57DE5DC3CDD9}" dt="2022-05-31T05:09:32.107" v="590" actId="6549"/>
        <pc:sldMkLst>
          <pc:docMk/>
          <pc:sldMk cId="1461167526" sldId="484"/>
        </pc:sldMkLst>
        <pc:spChg chg="mod">
          <ac:chgData name="강환수" userId="f1cac8d9-9172-4d6c-9b10-74cb51d57900" providerId="ADAL" clId="{9B6691FE-1129-44B2-AB2A-57DE5DC3CDD9}" dt="2022-05-31T05:09:32.107" v="590" actId="6549"/>
          <ac:spMkLst>
            <pc:docMk/>
            <pc:sldMk cId="1461167526" sldId="484"/>
            <ac:spMk id="3" creationId="{A3BD021E-A047-495F-A974-F46033512DA0}"/>
          </ac:spMkLst>
        </pc:spChg>
      </pc:sldChg>
      <pc:sldChg chg="modSp">
        <pc:chgData name="강환수" userId="f1cac8d9-9172-4d6c-9b10-74cb51d57900" providerId="ADAL" clId="{9B6691FE-1129-44B2-AB2A-57DE5DC3CDD9}" dt="2022-05-31T00:16:01.583" v="587"/>
        <pc:sldMkLst>
          <pc:docMk/>
          <pc:sldMk cId="934600599" sldId="485"/>
        </pc:sldMkLst>
        <pc:spChg chg="mod">
          <ac:chgData name="강환수" userId="f1cac8d9-9172-4d6c-9b10-74cb51d57900" providerId="ADAL" clId="{9B6691FE-1129-44B2-AB2A-57DE5DC3CDD9}" dt="2022-05-31T00:16:01.583" v="587"/>
          <ac:spMkLst>
            <pc:docMk/>
            <pc:sldMk cId="934600599" sldId="485"/>
            <ac:spMk id="3" creationId="{6E167D4C-20D9-497F-BA7C-C591B9C44FD6}"/>
          </ac:spMkLst>
        </pc:spChg>
        <pc:picChg chg="mod">
          <ac:chgData name="강환수" userId="f1cac8d9-9172-4d6c-9b10-74cb51d57900" providerId="ADAL" clId="{9B6691FE-1129-44B2-AB2A-57DE5DC3CDD9}" dt="2022-05-31T00:13:33.876" v="584" actId="1036"/>
          <ac:picMkLst>
            <pc:docMk/>
            <pc:sldMk cId="934600599" sldId="485"/>
            <ac:picMk id="4" creationId="{A1AD7625-398E-4AC9-96AE-AB89671EC834}"/>
          </ac:picMkLst>
        </pc:picChg>
      </pc:sldChg>
      <pc:sldChg chg="modSp">
        <pc:chgData name="강환수" userId="f1cac8d9-9172-4d6c-9b10-74cb51d57900" providerId="ADAL" clId="{9B6691FE-1129-44B2-AB2A-57DE5DC3CDD9}" dt="2022-05-31T05:09:40.767" v="591" actId="6549"/>
        <pc:sldMkLst>
          <pc:docMk/>
          <pc:sldMk cId="1800691630" sldId="488"/>
        </pc:sldMkLst>
        <pc:spChg chg="mod">
          <ac:chgData name="강환수" userId="f1cac8d9-9172-4d6c-9b10-74cb51d57900" providerId="ADAL" clId="{9B6691FE-1129-44B2-AB2A-57DE5DC3CDD9}" dt="2022-05-31T05:09:40.767" v="591" actId="6549"/>
          <ac:spMkLst>
            <pc:docMk/>
            <pc:sldMk cId="1800691630" sldId="488"/>
            <ac:spMk id="3" creationId="{18441CED-7C73-4100-9EAF-C8A28039F63D}"/>
          </ac:spMkLst>
        </pc:spChg>
      </pc:sldChg>
      <pc:sldChg chg="modSp">
        <pc:chgData name="강환수" userId="f1cac8d9-9172-4d6c-9b10-74cb51d57900" providerId="ADAL" clId="{9B6691FE-1129-44B2-AB2A-57DE5DC3CDD9}" dt="2022-05-31T05:10:41.120" v="609" actId="20577"/>
        <pc:sldMkLst>
          <pc:docMk/>
          <pc:sldMk cId="4069421865" sldId="492"/>
        </pc:sldMkLst>
        <pc:spChg chg="mod">
          <ac:chgData name="강환수" userId="f1cac8d9-9172-4d6c-9b10-74cb51d57900" providerId="ADAL" clId="{9B6691FE-1129-44B2-AB2A-57DE5DC3CDD9}" dt="2022-05-31T05:10:41.120" v="609" actId="20577"/>
          <ac:spMkLst>
            <pc:docMk/>
            <pc:sldMk cId="4069421865" sldId="492"/>
            <ac:spMk id="3" creationId="{38089BB1-63E1-41BA-B9BF-27E1FB7EE9E3}"/>
          </ac:spMkLst>
        </pc:spChg>
      </pc:sldChg>
      <pc:sldChg chg="modSp">
        <pc:chgData name="강환수" userId="f1cac8d9-9172-4d6c-9b10-74cb51d57900" providerId="ADAL" clId="{9B6691FE-1129-44B2-AB2A-57DE5DC3CDD9}" dt="2022-05-31T05:12:40.410" v="674"/>
        <pc:sldMkLst>
          <pc:docMk/>
          <pc:sldMk cId="743227712" sldId="501"/>
        </pc:sldMkLst>
        <pc:spChg chg="mod">
          <ac:chgData name="강환수" userId="f1cac8d9-9172-4d6c-9b10-74cb51d57900" providerId="ADAL" clId="{9B6691FE-1129-44B2-AB2A-57DE5DC3CDD9}" dt="2022-05-31T05:12:40.410" v="674"/>
          <ac:spMkLst>
            <pc:docMk/>
            <pc:sldMk cId="743227712" sldId="501"/>
            <ac:spMk id="2" creationId="{087B165D-44D6-4B7E-A679-70ACBE0E1CBE}"/>
          </ac:spMkLst>
        </pc:spChg>
      </pc:sldChg>
      <pc:sldChg chg="modSp">
        <pc:chgData name="강환수" userId="f1cac8d9-9172-4d6c-9b10-74cb51d57900" providerId="ADAL" clId="{9B6691FE-1129-44B2-AB2A-57DE5DC3CDD9}" dt="2022-05-31T05:12:28.569" v="667" actId="6549"/>
        <pc:sldMkLst>
          <pc:docMk/>
          <pc:sldMk cId="1960522940" sldId="502"/>
        </pc:sldMkLst>
        <pc:spChg chg="mod">
          <ac:chgData name="강환수" userId="f1cac8d9-9172-4d6c-9b10-74cb51d57900" providerId="ADAL" clId="{9B6691FE-1129-44B2-AB2A-57DE5DC3CDD9}" dt="2022-05-31T05:12:28.569" v="667" actId="6549"/>
          <ac:spMkLst>
            <pc:docMk/>
            <pc:sldMk cId="1960522940" sldId="502"/>
            <ac:spMk id="2" creationId="{174D1080-8A8D-4C06-9D7F-075ECE84BA3A}"/>
          </ac:spMkLst>
        </pc:spChg>
      </pc:sldChg>
      <pc:sldChg chg="modSp">
        <pc:chgData name="강환수" userId="f1cac8d9-9172-4d6c-9b10-74cb51d57900" providerId="ADAL" clId="{9B6691FE-1129-44B2-AB2A-57DE5DC3CDD9}" dt="2022-05-31T05:13:10.409" v="695" actId="20577"/>
        <pc:sldMkLst>
          <pc:docMk/>
          <pc:sldMk cId="2210536757" sldId="503"/>
        </pc:sldMkLst>
        <pc:spChg chg="mod">
          <ac:chgData name="강환수" userId="f1cac8d9-9172-4d6c-9b10-74cb51d57900" providerId="ADAL" clId="{9B6691FE-1129-44B2-AB2A-57DE5DC3CDD9}" dt="2022-05-31T05:13:10.409" v="695" actId="20577"/>
          <ac:spMkLst>
            <pc:docMk/>
            <pc:sldMk cId="2210536757" sldId="503"/>
            <ac:spMk id="3" creationId="{9F958023-0236-4BCA-9B95-BE5325869895}"/>
          </ac:spMkLst>
        </pc:spChg>
      </pc:sldChg>
      <pc:sldChg chg="modSp">
        <pc:chgData name="강환수" userId="f1cac8d9-9172-4d6c-9b10-74cb51d57900" providerId="ADAL" clId="{9B6691FE-1129-44B2-AB2A-57DE5DC3CDD9}" dt="2022-05-31T05:13:22.217" v="698" actId="20577"/>
        <pc:sldMkLst>
          <pc:docMk/>
          <pc:sldMk cId="3188448520" sldId="504"/>
        </pc:sldMkLst>
        <pc:spChg chg="mod">
          <ac:chgData name="강환수" userId="f1cac8d9-9172-4d6c-9b10-74cb51d57900" providerId="ADAL" clId="{9B6691FE-1129-44B2-AB2A-57DE5DC3CDD9}" dt="2022-05-31T05:13:22.217" v="698" actId="20577"/>
          <ac:spMkLst>
            <pc:docMk/>
            <pc:sldMk cId="3188448520" sldId="504"/>
            <ac:spMk id="3" creationId="{E141DD5D-9A56-40EE-BA33-A92C04C95758}"/>
          </ac:spMkLst>
        </pc:spChg>
      </pc:sldChg>
      <pc:sldChg chg="modSp">
        <pc:chgData name="강환수" userId="f1cac8d9-9172-4d6c-9b10-74cb51d57900" providerId="ADAL" clId="{9B6691FE-1129-44B2-AB2A-57DE5DC3CDD9}" dt="2022-05-31T05:13:38.440" v="722" actId="6549"/>
        <pc:sldMkLst>
          <pc:docMk/>
          <pc:sldMk cId="4122998843" sldId="506"/>
        </pc:sldMkLst>
        <pc:spChg chg="mod">
          <ac:chgData name="강환수" userId="f1cac8d9-9172-4d6c-9b10-74cb51d57900" providerId="ADAL" clId="{9B6691FE-1129-44B2-AB2A-57DE5DC3CDD9}" dt="2022-05-31T05:13:38.440" v="722" actId="6549"/>
          <ac:spMkLst>
            <pc:docMk/>
            <pc:sldMk cId="4122998843" sldId="506"/>
            <ac:spMk id="2" creationId="{87F5504C-B893-46FD-989E-6FB4ECA95D1E}"/>
          </ac:spMkLst>
        </pc:spChg>
      </pc:sldChg>
      <pc:sldChg chg="modSp">
        <pc:chgData name="강환수" userId="f1cac8d9-9172-4d6c-9b10-74cb51d57900" providerId="ADAL" clId="{9B6691FE-1129-44B2-AB2A-57DE5DC3CDD9}" dt="2022-05-31T05:11:41.872" v="654" actId="6549"/>
        <pc:sldMkLst>
          <pc:docMk/>
          <pc:sldMk cId="2682153646" sldId="513"/>
        </pc:sldMkLst>
        <pc:spChg chg="mod">
          <ac:chgData name="강환수" userId="f1cac8d9-9172-4d6c-9b10-74cb51d57900" providerId="ADAL" clId="{9B6691FE-1129-44B2-AB2A-57DE5DC3CDD9}" dt="2022-05-31T05:11:41.872" v="654" actId="6549"/>
          <ac:spMkLst>
            <pc:docMk/>
            <pc:sldMk cId="2682153646" sldId="513"/>
            <ac:spMk id="2" creationId="{D6386AD8-CF68-4636-ACAC-7D04B7D90AFF}"/>
          </ac:spMkLst>
        </pc:spChg>
      </pc:sldChg>
      <pc:sldChg chg="modSp">
        <pc:chgData name="강환수" userId="f1cac8d9-9172-4d6c-9b10-74cb51d57900" providerId="ADAL" clId="{9B6691FE-1129-44B2-AB2A-57DE5DC3CDD9}" dt="2022-05-31T05:11:49.095" v="658" actId="6549"/>
        <pc:sldMkLst>
          <pc:docMk/>
          <pc:sldMk cId="3918874508" sldId="514"/>
        </pc:sldMkLst>
        <pc:spChg chg="mod">
          <ac:chgData name="강환수" userId="f1cac8d9-9172-4d6c-9b10-74cb51d57900" providerId="ADAL" clId="{9B6691FE-1129-44B2-AB2A-57DE5DC3CDD9}" dt="2022-05-31T05:11:49.095" v="658" actId="6549"/>
          <ac:spMkLst>
            <pc:docMk/>
            <pc:sldMk cId="3918874508" sldId="514"/>
            <ac:spMk id="2" creationId="{A0A60025-62C6-44DE-A5CB-21E336450F09}"/>
          </ac:spMkLst>
        </pc:spChg>
        <pc:spChg chg="mod">
          <ac:chgData name="강환수" userId="f1cac8d9-9172-4d6c-9b10-74cb51d57900" providerId="ADAL" clId="{9B6691FE-1129-44B2-AB2A-57DE5DC3CDD9}" dt="2022-05-31T05:11:10.513" v="613" actId="20577"/>
          <ac:spMkLst>
            <pc:docMk/>
            <pc:sldMk cId="3918874508" sldId="514"/>
            <ac:spMk id="3" creationId="{EE45D663-6F1D-4DB2-B1EA-D709185E9318}"/>
          </ac:spMkLst>
        </pc:spChg>
      </pc:sldChg>
      <pc:sldChg chg="modSp">
        <pc:chgData name="강환수" userId="f1cac8d9-9172-4d6c-9b10-74cb51d57900" providerId="ADAL" clId="{9B6691FE-1129-44B2-AB2A-57DE5DC3CDD9}" dt="2022-05-31T07:29:22.375" v="759" actId="6549"/>
        <pc:sldMkLst>
          <pc:docMk/>
          <pc:sldMk cId="729936578" sldId="515"/>
        </pc:sldMkLst>
        <pc:spChg chg="mod">
          <ac:chgData name="강환수" userId="f1cac8d9-9172-4d6c-9b10-74cb51d57900" providerId="ADAL" clId="{9B6691FE-1129-44B2-AB2A-57DE5DC3CDD9}" dt="2022-05-31T07:28:49.282" v="726" actId="20577"/>
          <ac:spMkLst>
            <pc:docMk/>
            <pc:sldMk cId="729936578" sldId="515"/>
            <ac:spMk id="2" creationId="{B0A58BF5-7567-4DD0-AE9D-9DD3CD382048}"/>
          </ac:spMkLst>
        </pc:spChg>
        <pc:spChg chg="mod">
          <ac:chgData name="강환수" userId="f1cac8d9-9172-4d6c-9b10-74cb51d57900" providerId="ADAL" clId="{9B6691FE-1129-44B2-AB2A-57DE5DC3CDD9}" dt="2022-05-31T07:29:22.375" v="759" actId="6549"/>
          <ac:spMkLst>
            <pc:docMk/>
            <pc:sldMk cId="729936578" sldId="515"/>
            <ac:spMk id="3" creationId="{9C2AC2CC-4615-4193-96A1-4ACEA8B85F74}"/>
          </ac:spMkLst>
        </pc:spChg>
      </pc:sldChg>
      <pc:sldChg chg="addSp modSp add">
        <pc:chgData name="강환수" userId="f1cac8d9-9172-4d6c-9b10-74cb51d57900" providerId="ADAL" clId="{9B6691FE-1129-44B2-AB2A-57DE5DC3CDD9}" dt="2022-05-30T23:55:57.264" v="84" actId="6549"/>
        <pc:sldMkLst>
          <pc:docMk/>
          <pc:sldMk cId="3591501058" sldId="517"/>
        </pc:sldMkLst>
        <pc:spChg chg="mod">
          <ac:chgData name="강환수" userId="f1cac8d9-9172-4d6c-9b10-74cb51d57900" providerId="ADAL" clId="{9B6691FE-1129-44B2-AB2A-57DE5DC3CDD9}" dt="2022-05-30T23:55:57.264" v="84" actId="6549"/>
          <ac:spMkLst>
            <pc:docMk/>
            <pc:sldMk cId="3591501058" sldId="517"/>
            <ac:spMk id="2" creationId="{9E94EFF3-DB6E-4EAE-AAB9-C8612D8AD187}"/>
          </ac:spMkLst>
        </pc:spChg>
        <pc:spChg chg="mod">
          <ac:chgData name="강환수" userId="f1cac8d9-9172-4d6c-9b10-74cb51d57900" providerId="ADAL" clId="{9B6691FE-1129-44B2-AB2A-57DE5DC3CDD9}" dt="2022-05-30T23:51:32.057" v="23"/>
          <ac:spMkLst>
            <pc:docMk/>
            <pc:sldMk cId="3591501058" sldId="517"/>
            <ac:spMk id="3" creationId="{691A73D3-486A-4035-BDB5-7C83FAE26030}"/>
          </ac:spMkLst>
        </pc:spChg>
        <pc:picChg chg="add mod">
          <ac:chgData name="강환수" userId="f1cac8d9-9172-4d6c-9b10-74cb51d57900" providerId="ADAL" clId="{9B6691FE-1129-44B2-AB2A-57DE5DC3CDD9}" dt="2022-05-30T23:55:23.062" v="26" actId="1076"/>
          <ac:picMkLst>
            <pc:docMk/>
            <pc:sldMk cId="3591501058" sldId="517"/>
            <ac:picMk id="1026" creationId="{2A60EC25-A2ED-4654-A053-C80E749D0B0C}"/>
          </ac:picMkLst>
        </pc:picChg>
      </pc:sldChg>
      <pc:sldChg chg="modSp add ord">
        <pc:chgData name="강환수" userId="f1cac8d9-9172-4d6c-9b10-74cb51d57900" providerId="ADAL" clId="{9B6691FE-1129-44B2-AB2A-57DE5DC3CDD9}" dt="2022-05-31T00:02:47.427" v="378" actId="20577"/>
        <pc:sldMkLst>
          <pc:docMk/>
          <pc:sldMk cId="2536856623" sldId="518"/>
        </pc:sldMkLst>
        <pc:spChg chg="mod">
          <ac:chgData name="강환수" userId="f1cac8d9-9172-4d6c-9b10-74cb51d57900" providerId="ADAL" clId="{9B6691FE-1129-44B2-AB2A-57DE5DC3CDD9}" dt="2022-05-30T23:58:55.531" v="142" actId="6549"/>
          <ac:spMkLst>
            <pc:docMk/>
            <pc:sldMk cId="2536856623" sldId="518"/>
            <ac:spMk id="2" creationId="{FC834D8D-0C73-44BE-AF62-413A49DC8429}"/>
          </ac:spMkLst>
        </pc:spChg>
        <pc:spChg chg="mod">
          <ac:chgData name="강환수" userId="f1cac8d9-9172-4d6c-9b10-74cb51d57900" providerId="ADAL" clId="{9B6691FE-1129-44B2-AB2A-57DE5DC3CDD9}" dt="2022-05-31T00:02:47.427" v="378" actId="20577"/>
          <ac:spMkLst>
            <pc:docMk/>
            <pc:sldMk cId="2536856623" sldId="518"/>
            <ac:spMk id="3" creationId="{47DC0F80-408F-419F-99F1-19A237C600D3}"/>
          </ac:spMkLst>
        </pc:spChg>
      </pc:sldChg>
      <pc:sldChg chg="delSp modSp add del">
        <pc:chgData name="강환수" userId="f1cac8d9-9172-4d6c-9b10-74cb51d57900" providerId="ADAL" clId="{9B6691FE-1129-44B2-AB2A-57DE5DC3CDD9}" dt="2022-05-30T23:58:28.770" v="97" actId="2696"/>
        <pc:sldMkLst>
          <pc:docMk/>
          <pc:sldMk cId="2709860499" sldId="519"/>
        </pc:sldMkLst>
        <pc:spChg chg="del mod">
          <ac:chgData name="강환수" userId="f1cac8d9-9172-4d6c-9b10-74cb51d57900" providerId="ADAL" clId="{9B6691FE-1129-44B2-AB2A-57DE5DC3CDD9}" dt="2022-05-30T23:58:18.393" v="96"/>
          <ac:spMkLst>
            <pc:docMk/>
            <pc:sldMk cId="2709860499" sldId="519"/>
            <ac:spMk id="25" creationId="{00000000-0000-0000-0000-000000000000}"/>
          </ac:spMkLst>
        </pc:spChg>
      </pc:sldChg>
      <pc:sldChg chg="addSp add">
        <pc:chgData name="강환수" userId="f1cac8d9-9172-4d6c-9b10-74cb51d57900" providerId="ADAL" clId="{9B6691FE-1129-44B2-AB2A-57DE5DC3CDD9}" dt="2022-05-31T00:17:18.915" v="589"/>
        <pc:sldMkLst>
          <pc:docMk/>
          <pc:sldMk cId="4169207815" sldId="519"/>
        </pc:sldMkLst>
        <pc:picChg chg="add">
          <ac:chgData name="강환수" userId="f1cac8d9-9172-4d6c-9b10-74cb51d57900" providerId="ADAL" clId="{9B6691FE-1129-44B2-AB2A-57DE5DC3CDD9}" dt="2022-05-31T00:17:18.915" v="589"/>
          <ac:picMkLst>
            <pc:docMk/>
            <pc:sldMk cId="4169207815" sldId="519"/>
            <ac:picMk id="4" creationId="{3E33B7CF-B6C4-495B-B17A-8935F801067A}"/>
          </ac:picMkLst>
        </pc:picChg>
      </pc:sldChg>
      <pc:sldChg chg="add del">
        <pc:chgData name="강환수" userId="f1cac8d9-9172-4d6c-9b10-74cb51d57900" providerId="ADAL" clId="{9B6691FE-1129-44B2-AB2A-57DE5DC3CDD9}" dt="2022-05-30T23:58:28.786" v="98" actId="2696"/>
        <pc:sldMkLst>
          <pc:docMk/>
          <pc:sldMk cId="1393419432" sldId="520"/>
        </pc:sldMkLst>
      </pc:sldChg>
      <pc:sldChg chg="modSp add">
        <pc:chgData name="강환수" userId="f1cac8d9-9172-4d6c-9b10-74cb51d57900" providerId="ADAL" clId="{9B6691FE-1129-44B2-AB2A-57DE5DC3CDD9}" dt="2022-05-31T07:37:53.148" v="812"/>
        <pc:sldMkLst>
          <pc:docMk/>
          <pc:sldMk cId="2715832225" sldId="520"/>
        </pc:sldMkLst>
        <pc:spChg chg="mod">
          <ac:chgData name="강환수" userId="f1cac8d9-9172-4d6c-9b10-74cb51d57900" providerId="ADAL" clId="{9B6691FE-1129-44B2-AB2A-57DE5DC3CDD9}" dt="2022-05-31T07:37:53.148" v="812"/>
          <ac:spMkLst>
            <pc:docMk/>
            <pc:sldMk cId="2715832225" sldId="520"/>
            <ac:spMk id="2" creationId="{B96592D1-58E8-488C-8A77-2D39A352436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6856082" y="477888"/>
            <a:ext cx="23070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오픈소스 소프트웨어를 위한 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EBA6210-3141-4C19-B16A-9381998AD7C5}"/>
              </a:ext>
            </a:extLst>
          </p:cNvPr>
          <p:cNvSpPr/>
          <p:nvPr userDrawn="1"/>
        </p:nvSpPr>
        <p:spPr>
          <a:xfrm>
            <a:off x="6856082" y="477888"/>
            <a:ext cx="230704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오픈소스 소프트웨어를 위한 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manemo.tistory.com/46" TargetMode="Externa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jpe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900311"/>
            <a:ext cx="349967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개요와 관리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16135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endParaRPr lang="en-US" altLang="ko-KR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for pull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request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2022.03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251FB-E4FB-48E6-A000-97FBB1863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en-US" altLang="ko-KR" dirty="0"/>
              <a:t>(Branch) </a:t>
            </a:r>
            <a:r>
              <a:rPr lang="ko-KR" altLang="en-US" dirty="0"/>
              <a:t>장점과</a:t>
            </a:r>
            <a:r>
              <a:rPr lang="en-US" altLang="ko-KR" dirty="0"/>
              <a:t> </a:t>
            </a:r>
            <a:r>
              <a:rPr lang="ko-KR" altLang="en-US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BDAC93-E3F4-4AC5-BEA0-196A6E8A2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장점</a:t>
            </a:r>
            <a:endParaRPr lang="en-US" altLang="ko-KR" dirty="0"/>
          </a:p>
          <a:p>
            <a:pPr lvl="1"/>
            <a:r>
              <a:rPr lang="ko-KR" altLang="en-US" dirty="0"/>
              <a:t>하나의 큰 작업 흐름의 단위인 </a:t>
            </a:r>
            <a:r>
              <a:rPr lang="ko-KR" altLang="en-US" dirty="0" err="1"/>
              <a:t>브랜치로</a:t>
            </a:r>
            <a:r>
              <a:rPr lang="ko-KR" altLang="en-US" dirty="0"/>
              <a:t> 작업</a:t>
            </a:r>
            <a:endParaRPr lang="en-US" altLang="ko-KR" dirty="0"/>
          </a:p>
          <a:p>
            <a:pPr lvl="2"/>
            <a:r>
              <a:rPr lang="ko-KR" altLang="en-US" dirty="0"/>
              <a:t>작업의 기록을 중간 중간에 남기게 되므로</a:t>
            </a:r>
            <a:endParaRPr lang="en-US" altLang="ko-KR" dirty="0"/>
          </a:p>
          <a:p>
            <a:pPr lvl="2"/>
            <a:r>
              <a:rPr lang="ko-KR" altLang="en-US" dirty="0"/>
              <a:t>문제가 발생했을 경우 원인이 되는 작업을 찾아내거나</a:t>
            </a:r>
            <a:endParaRPr lang="en-US" altLang="ko-KR" dirty="0"/>
          </a:p>
          <a:p>
            <a:pPr lvl="2"/>
            <a:r>
              <a:rPr lang="ko-KR" altLang="en-US" dirty="0"/>
              <a:t>그에 따른 대책을 세우기 </a:t>
            </a:r>
            <a:r>
              <a:rPr lang="ko-KR" altLang="en-US" dirty="0" err="1"/>
              <a:t>쉬워짐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브랜치</a:t>
            </a:r>
            <a:r>
              <a:rPr lang="ko-KR" altLang="en-US" dirty="0"/>
              <a:t> 생성 및 활용 규칙 제정</a:t>
            </a:r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브랜치의</a:t>
            </a:r>
            <a:r>
              <a:rPr lang="ko-KR" altLang="en-US" dirty="0"/>
              <a:t> 이름은 어떤 규칙으로 지을 것인지</a:t>
            </a:r>
            <a:endParaRPr lang="en-US" altLang="ko-KR" dirty="0"/>
          </a:p>
          <a:p>
            <a:pPr lvl="2"/>
            <a:r>
              <a:rPr lang="ko-KR" altLang="en-US" dirty="0"/>
              <a:t>어떤 상황에서 </a:t>
            </a:r>
            <a:r>
              <a:rPr lang="ko-KR" altLang="en-US" dirty="0" err="1"/>
              <a:t>브랜치를</a:t>
            </a:r>
            <a:r>
              <a:rPr lang="ko-KR" altLang="en-US" dirty="0"/>
              <a:t> 만들지</a:t>
            </a:r>
            <a:r>
              <a:rPr lang="en-US" altLang="ko-KR" dirty="0"/>
              <a:t>, </a:t>
            </a:r>
            <a:r>
              <a:rPr lang="ko-KR" altLang="en-US" dirty="0"/>
              <a:t>어느 시점에 통합할 것인지 등등 규칙은 정해 활용</a:t>
            </a:r>
            <a:endParaRPr lang="en-US" altLang="ko-KR" dirty="0"/>
          </a:p>
          <a:p>
            <a:pPr lvl="1"/>
            <a:r>
              <a:rPr lang="ko-KR" altLang="en-US" dirty="0"/>
              <a:t>일반적 규칙</a:t>
            </a:r>
            <a:r>
              <a:rPr lang="en-US" altLang="ko-KR" dirty="0"/>
              <a:t>: </a:t>
            </a:r>
            <a:r>
              <a:rPr lang="ko-KR" altLang="en-US" dirty="0"/>
              <a:t>총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pPr lvl="2"/>
            <a:r>
              <a:rPr lang="ko-KR" altLang="en-US" dirty="0"/>
              <a:t>항상 유지되는 메인 </a:t>
            </a:r>
            <a:r>
              <a:rPr lang="ko-KR" altLang="en-US" dirty="0" err="1"/>
              <a:t>브랜치들</a:t>
            </a:r>
            <a:endParaRPr lang="en-US" altLang="ko-KR" dirty="0"/>
          </a:p>
          <a:p>
            <a:pPr lvl="3"/>
            <a:r>
              <a:rPr lang="en-US" altLang="ko-KR" dirty="0"/>
              <a:t>master, develop</a:t>
            </a:r>
          </a:p>
          <a:p>
            <a:pPr lvl="2"/>
            <a:r>
              <a:rPr lang="ko-KR" altLang="en-US" dirty="0"/>
              <a:t>일정 기간 동안만 유지되는 보조 </a:t>
            </a:r>
            <a:r>
              <a:rPr lang="ko-KR" altLang="en-US" dirty="0" err="1"/>
              <a:t>브랜치들</a:t>
            </a:r>
            <a:endParaRPr lang="en-US" altLang="ko-KR" dirty="0"/>
          </a:p>
          <a:p>
            <a:pPr lvl="3"/>
            <a:r>
              <a:rPr lang="en-US" altLang="ko-KR" dirty="0"/>
              <a:t>feature, release, hotfix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통합 </a:t>
            </a:r>
            <a:r>
              <a:rPr lang="ko-KR" altLang="en-US" dirty="0" err="1"/>
              <a:t>브랜치</a:t>
            </a:r>
            <a:r>
              <a:rPr lang="en-US" altLang="ko-KR" dirty="0"/>
              <a:t>(Integration Branch): main</a:t>
            </a:r>
          </a:p>
          <a:p>
            <a:pPr lvl="1"/>
            <a:r>
              <a:rPr lang="ko-KR" altLang="en-US" dirty="0"/>
              <a:t>언제든지 배포할 수 있는 버전을 만들 수 있어야 하는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pPr lvl="1"/>
            <a:r>
              <a:rPr lang="ko-KR" altLang="en-US" dirty="0"/>
              <a:t>늘 안정적인 상태를 유지하는 것이 중요</a:t>
            </a:r>
            <a:endParaRPr lang="en-US" altLang="ko-KR" dirty="0"/>
          </a:p>
          <a:p>
            <a:pPr lvl="2"/>
            <a:r>
              <a:rPr lang="en-US" altLang="ko-KR" dirty="0"/>
              <a:t>'</a:t>
            </a:r>
            <a:r>
              <a:rPr lang="ko-KR" altLang="en-US" dirty="0"/>
              <a:t>그 어플리케이션의 모든 기능이 정상적으로 동작하는 상태</a:t>
            </a:r>
            <a:r>
              <a:rPr lang="en-US" altLang="ko-KR" dirty="0"/>
              <a:t>'</a:t>
            </a:r>
            <a:r>
              <a:rPr lang="ko-KR" altLang="en-US" dirty="0"/>
              <a:t>를 의미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107507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3A827C-8B81-49AF-8C47-1B73F54F1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  <a:r>
              <a:rPr lang="ko-KR" altLang="en-US" dirty="0"/>
              <a:t> 옵션 비교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319ECC-8AB2-43E7-97B2-25FDD7109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41EAC3-FBC0-47C1-805B-45360FAB7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476" y="640786"/>
            <a:ext cx="5988242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F3A0994-F4E1-45B3-9EBA-AFA3C87438B6}"/>
              </a:ext>
            </a:extLst>
          </p:cNvPr>
          <p:cNvSpPr/>
          <p:nvPr/>
        </p:nvSpPr>
        <p:spPr>
          <a:xfrm>
            <a:off x="1752597" y="6990176"/>
            <a:ext cx="3106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hlinkClick r:id="rId3"/>
              </a:rPr>
              <a:t>https://minemanemo.tistory.com/46</a:t>
            </a:r>
            <a:endParaRPr lang="en-US" altLang="ko-KR" sz="1400" dirty="0"/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4794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8F585F-C1BF-4F59-AE8C-5890C43B7A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Branch</a:t>
            </a:r>
            <a:r>
              <a:rPr lang="ko-KR" altLang="en-US" dirty="0"/>
              <a:t> 정리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14B9B-F2E6-4E08-988A-273AC3D9A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분기사용</a:t>
            </a:r>
            <a:endParaRPr lang="en-US" altLang="ko-KR" dirty="0"/>
          </a:p>
          <a:p>
            <a:pPr lvl="1"/>
            <a:r>
              <a:rPr lang="ko-KR" altLang="en-US" dirty="0"/>
              <a:t>저장소에서 다른 </a:t>
            </a:r>
            <a:r>
              <a:rPr lang="ko-KR" altLang="en-US" dirty="0" err="1"/>
              <a:t>브랜치에는</a:t>
            </a:r>
            <a:r>
              <a:rPr lang="ko-KR" altLang="en-US" dirty="0"/>
              <a:t> 영향 없이</a:t>
            </a:r>
            <a:endParaRPr lang="en-US" altLang="ko-KR" dirty="0"/>
          </a:p>
          <a:p>
            <a:pPr lvl="2"/>
            <a:r>
              <a:rPr lang="ko-KR" altLang="en-US" dirty="0"/>
              <a:t>새로운 기능을 개발하거나</a:t>
            </a:r>
            <a:endParaRPr lang="en-US" altLang="ko-KR" dirty="0"/>
          </a:p>
          <a:p>
            <a:pPr lvl="2"/>
            <a:r>
              <a:rPr lang="ko-KR" altLang="en-US" dirty="0"/>
              <a:t>버그를 수정하거나 </a:t>
            </a:r>
            <a:endParaRPr lang="en-US" altLang="ko-KR" dirty="0"/>
          </a:p>
          <a:p>
            <a:pPr lvl="2"/>
            <a:r>
              <a:rPr lang="ko-KR" altLang="en-US" dirty="0"/>
              <a:t>새로운 아이디어를 안전하게 실험 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 </a:t>
            </a:r>
            <a:r>
              <a:rPr lang="ko-KR" altLang="en-US" dirty="0" err="1"/>
              <a:t>브랜치</a:t>
            </a:r>
            <a:r>
              <a:rPr lang="en-US" altLang="ko-KR" dirty="0"/>
              <a:t>(default branch)</a:t>
            </a:r>
          </a:p>
          <a:p>
            <a:pPr lvl="1"/>
            <a:r>
              <a:rPr lang="ko-KR" altLang="en-US" dirty="0"/>
              <a:t>이름</a:t>
            </a:r>
            <a:r>
              <a:rPr lang="en-US" altLang="ko-KR" dirty="0"/>
              <a:t> </a:t>
            </a:r>
            <a:r>
              <a:rPr lang="ko-KR" altLang="en-US" dirty="0"/>
              <a:t>기본이 </a:t>
            </a:r>
            <a:r>
              <a:rPr lang="en-US" altLang="ko-KR" dirty="0"/>
              <a:t>main </a:t>
            </a:r>
          </a:p>
          <a:p>
            <a:pPr lvl="2"/>
            <a:r>
              <a:rPr lang="ko-KR" altLang="en-US" dirty="0"/>
              <a:t>저장소가 생성될 </a:t>
            </a:r>
            <a:r>
              <a:rPr lang="ko-KR" altLang="en-US" dirty="0" err="1"/>
              <a:t>떄</a:t>
            </a:r>
            <a:r>
              <a:rPr lang="ko-KR" altLang="en-US" dirty="0"/>
              <a:t> 자동으로 생성되는 </a:t>
            </a:r>
            <a:r>
              <a:rPr lang="en-US" altLang="ko-KR" dirty="0"/>
              <a:t>base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pPr lvl="3"/>
            <a:r>
              <a:rPr lang="ko-KR" altLang="en-US" dirty="0"/>
              <a:t>예전에는 </a:t>
            </a:r>
            <a:r>
              <a:rPr lang="en-US" altLang="ko-KR" dirty="0"/>
              <a:t>master</a:t>
            </a:r>
          </a:p>
          <a:p>
            <a:pPr lvl="1"/>
            <a:r>
              <a:rPr lang="ko-KR" altLang="en-US" dirty="0"/>
              <a:t>기본 설정으로 수정</a:t>
            </a:r>
            <a:endParaRPr lang="en-US" altLang="ko-KR" dirty="0"/>
          </a:p>
          <a:p>
            <a:pPr lvl="2"/>
            <a:r>
              <a:rPr lang="en-US" altLang="ko-KR" dirty="0"/>
              <a:t>$ git config --global </a:t>
            </a:r>
            <a:r>
              <a:rPr lang="en-US" altLang="ko-KR" dirty="0" err="1"/>
              <a:t>init.defaultBranch</a:t>
            </a:r>
            <a:r>
              <a:rPr lang="en-US" altLang="ko-KR" dirty="0"/>
              <a:t> main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확인</a:t>
            </a:r>
            <a:endParaRPr lang="en-US" altLang="ko-KR" dirty="0"/>
          </a:p>
          <a:p>
            <a:pPr lvl="2"/>
            <a:r>
              <a:rPr lang="en-US" altLang="ko-KR" dirty="0"/>
              <a:t>$ git config --global </a:t>
            </a:r>
            <a:r>
              <a:rPr lang="en-US" altLang="ko-KR" dirty="0" err="1"/>
              <a:t>init.defaultBranch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$ git config --global --get </a:t>
            </a:r>
            <a:r>
              <a:rPr lang="en-US" altLang="ko-KR" dirty="0" err="1"/>
              <a:t>init.defaultBranch</a:t>
            </a:r>
            <a:endParaRPr lang="en-US" altLang="ko-KR" dirty="0"/>
          </a:p>
          <a:p>
            <a:pPr lvl="2"/>
            <a:r>
              <a:rPr lang="en-US" altLang="ko-KR" dirty="0"/>
              <a:t>$ git config </a:t>
            </a:r>
            <a:r>
              <a:rPr lang="en-US" altLang="ko-KR" dirty="0" err="1"/>
              <a:t>init.defaultBranch</a:t>
            </a:r>
            <a:endParaRPr lang="en-US" altLang="ko-KR" dirty="0"/>
          </a:p>
          <a:p>
            <a:pPr lvl="2"/>
            <a:r>
              <a:rPr lang="en-US" altLang="ko-KR" dirty="0"/>
              <a:t>$ git config --get </a:t>
            </a:r>
            <a:r>
              <a:rPr lang="en-US" altLang="ko-KR" dirty="0" err="1"/>
              <a:t>init.defaultBranch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97969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4EFF3-DB6E-4EAE-AAB9-C8612D8AD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Request, PR, </a:t>
            </a:r>
            <a:r>
              <a:rPr lang="ko-KR" altLang="en-US" dirty="0"/>
              <a:t>풀 요청</a:t>
            </a:r>
            <a:r>
              <a:rPr lang="en-US" altLang="ko-KR" dirty="0"/>
              <a:t>, </a:t>
            </a:r>
            <a:r>
              <a:rPr lang="ko-KR" altLang="en-US" dirty="0"/>
              <a:t>끌기 요청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1A73D3-486A-4035-BDB5-7C83FAE26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  <a:r>
              <a:rPr lang="ko-KR" altLang="en-US" dirty="0"/>
              <a:t>로 기존 </a:t>
            </a:r>
            <a:r>
              <a:rPr lang="ko-KR" altLang="en-US" dirty="0" err="1"/>
              <a:t>브랜치와</a:t>
            </a:r>
            <a:r>
              <a:rPr lang="ko-KR" altLang="en-US" dirty="0"/>
              <a:t> 병합</a:t>
            </a:r>
            <a:endParaRPr lang="en-US" altLang="ko-KR" dirty="0"/>
          </a:p>
          <a:p>
            <a:pPr lvl="1"/>
            <a:r>
              <a:rPr lang="ko-KR" altLang="en-US" dirty="0"/>
              <a:t>작업에 만족하면 현재 분기</a:t>
            </a:r>
            <a:r>
              <a:rPr lang="en-US" altLang="ko-KR" dirty="0"/>
              <a:t>(</a:t>
            </a:r>
            <a:r>
              <a:rPr lang="ko-KR" altLang="en-US" dirty="0"/>
              <a:t>헤드 분기</a:t>
            </a:r>
            <a:r>
              <a:rPr lang="en-US" altLang="ko-KR" dirty="0"/>
              <a:t>)</a:t>
            </a:r>
            <a:r>
              <a:rPr lang="ko-KR" altLang="en-US" dirty="0"/>
              <a:t>의 변경 사항을 다른 분기에 병합하기 위해 풀 요청 수행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6" name="Picture 2" descr="https://engineering.linecorp.com/wp-content/uploads/2018/12/ex1_simple_feature2master-768x380.png">
            <a:extLst>
              <a:ext uri="{FF2B5EF4-FFF2-40B4-BE49-F238E27FC236}">
                <a16:creationId xmlns:a16="http://schemas.microsoft.com/office/drawing/2014/main" id="{2A60EC25-A2ED-4654-A053-C80E749D0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268" y="2700511"/>
            <a:ext cx="73152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501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02F535-E738-4C4A-B26F-F751046771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토픽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(Topic branch)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C67618-13A5-46AF-84AD-8AE6A593C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en-US" altLang="ko-KR" dirty="0"/>
              <a:t>'</a:t>
            </a:r>
            <a:r>
              <a:rPr lang="ko-KR" altLang="en-US" dirty="0"/>
              <a:t>피처 </a:t>
            </a:r>
            <a:r>
              <a:rPr lang="ko-KR" altLang="en-US" dirty="0" err="1"/>
              <a:t>브랜치</a:t>
            </a:r>
            <a:r>
              <a:rPr lang="en-US" altLang="ko-KR" dirty="0"/>
              <a:t>(Feature branch)' 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1"/>
            <a:r>
              <a:rPr lang="ko-KR" altLang="en-US" dirty="0"/>
              <a:t>통합 </a:t>
            </a:r>
            <a:r>
              <a:rPr lang="ko-KR" altLang="en-US" dirty="0" err="1"/>
              <a:t>브랜치에서</a:t>
            </a:r>
            <a:r>
              <a:rPr lang="ko-KR" altLang="en-US" dirty="0"/>
              <a:t> 토픽 </a:t>
            </a:r>
            <a:r>
              <a:rPr lang="ko-KR" altLang="en-US" dirty="0" err="1"/>
              <a:t>브랜치를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기능 추가나 버그 수정과 같은 단위 작업을 위한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어떤 문제가 발견되어 그 문제</a:t>
            </a:r>
            <a:r>
              <a:rPr lang="en-US" altLang="ko-KR" dirty="0"/>
              <a:t>(</a:t>
            </a:r>
            <a:r>
              <a:rPr lang="ko-KR" altLang="en-US" dirty="0"/>
              <a:t>버그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수정한다던지</a:t>
            </a:r>
            <a:endParaRPr lang="en-US" altLang="ko-KR" dirty="0"/>
          </a:p>
          <a:p>
            <a:pPr lvl="2"/>
            <a:r>
              <a:rPr lang="ko-KR" altLang="en-US" dirty="0"/>
              <a:t>새로운 기능을 추가해야 </a:t>
            </a:r>
            <a:r>
              <a:rPr lang="ko-KR" altLang="en-US" dirty="0" err="1"/>
              <a:t>한다던지</a:t>
            </a:r>
            <a:endParaRPr lang="en-US" altLang="ko-KR" dirty="0"/>
          </a:p>
          <a:p>
            <a:pPr lvl="1"/>
            <a:r>
              <a:rPr lang="ko-KR" altLang="en-US" dirty="0"/>
              <a:t>토픽 </a:t>
            </a:r>
            <a:r>
              <a:rPr lang="ko-KR" altLang="en-US" dirty="0" err="1"/>
              <a:t>브랜치에서</a:t>
            </a:r>
            <a:r>
              <a:rPr lang="ko-KR" altLang="en-US" dirty="0"/>
              <a:t> 특정 작업이 완료되면 다시 통합 </a:t>
            </a:r>
            <a:r>
              <a:rPr lang="ko-KR" altLang="en-US" dirty="0" err="1"/>
              <a:t>브랜치에</a:t>
            </a:r>
            <a:r>
              <a:rPr lang="ko-KR" altLang="en-US" dirty="0"/>
              <a:t> 병합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토픽 브랜치 이미지">
            <a:extLst>
              <a:ext uri="{FF2B5EF4-FFF2-40B4-BE49-F238E27FC236}">
                <a16:creationId xmlns:a16="http://schemas.microsoft.com/office/drawing/2014/main" id="{AEFBAC3F-1F2A-4841-A067-DFEC8E8E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48" y="3348583"/>
            <a:ext cx="6256355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961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9BD669-278E-4A0B-B72B-F58FBA0AEC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합병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33CBBE-528B-49DA-A491-27293293C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feature1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r>
              <a:rPr lang="en-US" altLang="ko-KR" dirty="0"/>
              <a:t>feature1</a:t>
            </a:r>
            <a:r>
              <a:rPr lang="ko-KR" altLang="en-US" dirty="0"/>
              <a:t>에서 다시 </a:t>
            </a:r>
            <a:r>
              <a:rPr lang="en-US" altLang="ko-KR" dirty="0"/>
              <a:t>feature2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2"/>
            <a:r>
              <a:rPr lang="en-US" altLang="ko-KR" dirty="0"/>
              <a:t>feature2</a:t>
            </a:r>
            <a:r>
              <a:rPr lang="ko-KR" altLang="en-US" dirty="0"/>
              <a:t>에서</a:t>
            </a:r>
            <a:r>
              <a:rPr lang="en-US" altLang="ko-KR" dirty="0"/>
              <a:t> feature2</a:t>
            </a:r>
            <a:r>
              <a:rPr lang="ko-KR" altLang="en-US" dirty="0"/>
              <a:t>으로 </a:t>
            </a:r>
            <a:r>
              <a:rPr lang="en-US" altLang="ko-KR" dirty="0"/>
              <a:t>pull Request</a:t>
            </a:r>
          </a:p>
          <a:p>
            <a:pPr lvl="2"/>
            <a:r>
              <a:rPr lang="en-US" altLang="ko-KR" dirty="0"/>
              <a:t>Feature1</a:t>
            </a:r>
            <a:r>
              <a:rPr lang="ko-KR" altLang="en-US" dirty="0"/>
              <a:t>에서 </a:t>
            </a:r>
            <a:r>
              <a:rPr lang="en-US" altLang="ko-KR" dirty="0"/>
              <a:t>main</a:t>
            </a:r>
            <a:r>
              <a:rPr lang="ko-KR" altLang="en-US" dirty="0"/>
              <a:t>으로 </a:t>
            </a:r>
            <a:r>
              <a:rPr lang="en-US" altLang="ko-KR" dirty="0"/>
              <a:t>Pull</a:t>
            </a:r>
            <a:r>
              <a:rPr lang="ko-KR" altLang="en-US" dirty="0"/>
              <a:t> </a:t>
            </a:r>
            <a:r>
              <a:rPr lang="en-US" altLang="ko-KR" dirty="0"/>
              <a:t>Request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main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feature1</a:t>
            </a:r>
            <a:r>
              <a:rPr lang="ko-KR" altLang="en-US" dirty="0"/>
              <a:t>을 생성</a:t>
            </a:r>
            <a:endParaRPr lang="en-US" altLang="ko-KR" dirty="0"/>
          </a:p>
          <a:p>
            <a:pPr lvl="1"/>
            <a:r>
              <a:rPr lang="en-US" altLang="ko-KR" dirty="0"/>
              <a:t>feature1</a:t>
            </a:r>
            <a:r>
              <a:rPr lang="ko-KR" altLang="en-US" dirty="0"/>
              <a:t>에서 다시 </a:t>
            </a:r>
            <a:r>
              <a:rPr lang="en-US" altLang="ko-KR" dirty="0"/>
              <a:t>feature2</a:t>
            </a:r>
            <a:r>
              <a:rPr lang="ko-KR" altLang="en-US" dirty="0"/>
              <a:t>를 생성</a:t>
            </a:r>
            <a:endParaRPr lang="en-US" altLang="ko-KR" dirty="0"/>
          </a:p>
          <a:p>
            <a:pPr lvl="2"/>
            <a:r>
              <a:rPr lang="en-US" altLang="ko-KR" dirty="0"/>
              <a:t>feature2</a:t>
            </a:r>
            <a:r>
              <a:rPr lang="ko-KR" altLang="en-US" dirty="0"/>
              <a:t>에서</a:t>
            </a:r>
            <a:r>
              <a:rPr lang="en-US" altLang="ko-KR" dirty="0"/>
              <a:t> main</a:t>
            </a:r>
            <a:r>
              <a:rPr lang="ko-KR" altLang="en-US" dirty="0"/>
              <a:t>으로</a:t>
            </a:r>
            <a:r>
              <a:rPr lang="en-US" altLang="ko-KR" dirty="0"/>
              <a:t> pull Request</a:t>
            </a:r>
          </a:p>
          <a:p>
            <a:pPr lvl="2"/>
            <a:r>
              <a:rPr lang="en-US" altLang="ko-KR" dirty="0"/>
              <a:t>feature1</a:t>
            </a:r>
            <a:r>
              <a:rPr lang="ko-KR" altLang="en-US" dirty="0"/>
              <a:t>은 그대로 남아 있음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1027" name="Picture 3" descr="병합 풀 요청 버튼">
            <a:extLst>
              <a:ext uri="{FF2B5EF4-FFF2-40B4-BE49-F238E27FC236}">
                <a16:creationId xmlns:a16="http://schemas.microsoft.com/office/drawing/2014/main" id="{9B4298B2-F11B-4BF4-9740-618D3922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571" y="2484487"/>
            <a:ext cx="5048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병합 풀 요청 버튼">
            <a:extLst>
              <a:ext uri="{FF2B5EF4-FFF2-40B4-BE49-F238E27FC236}">
                <a16:creationId xmlns:a16="http://schemas.microsoft.com/office/drawing/2014/main" id="{1CB0F593-335B-4EBB-9311-959BB6F4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428" y="5292799"/>
            <a:ext cx="50482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DF278FC-07D6-48A3-A786-CA0AA31DCFA8}"/>
              </a:ext>
            </a:extLst>
          </p:cNvPr>
          <p:cNvSpPr/>
          <p:nvPr/>
        </p:nvSpPr>
        <p:spPr>
          <a:xfrm>
            <a:off x="6282804" y="2921863"/>
            <a:ext cx="24498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화살표는 각 </a:t>
            </a:r>
            <a:r>
              <a:rPr lang="en-US" altLang="ko-KR" sz="1200" dirty="0"/>
              <a:t>pull Request</a:t>
            </a:r>
            <a:r>
              <a:rPr lang="ko-KR" altLang="en-US" sz="1200" dirty="0"/>
              <a:t>을 표시</a:t>
            </a:r>
          </a:p>
        </p:txBody>
      </p:sp>
    </p:spTree>
    <p:extLst>
      <p:ext uri="{BB962C8B-B14F-4D97-AF65-F5344CB8AC3E}">
        <p14:creationId xmlns:p14="http://schemas.microsoft.com/office/powerpoint/2010/main" val="425627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8CBEB-D05C-4C56-8B35-9DD2565B4D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head</a:t>
            </a:r>
            <a:r>
              <a:rPr lang="ko-KR" altLang="en-US" dirty="0"/>
              <a:t>에서의 </a:t>
            </a:r>
            <a:r>
              <a:rPr lang="en-US" altLang="ko-KR" dirty="0"/>
              <a:t>~(</a:t>
            </a:r>
            <a:r>
              <a:rPr lang="ko-KR" altLang="en-US" dirty="0" err="1"/>
              <a:t>틸드</a:t>
            </a:r>
            <a:r>
              <a:rPr lang="en-US" altLang="ko-KR" dirty="0"/>
              <a:t>)'</a:t>
            </a:r>
            <a:r>
              <a:rPr lang="ko-KR" altLang="en-US" dirty="0"/>
              <a:t>와 </a:t>
            </a:r>
            <a:r>
              <a:rPr lang="en-US" altLang="ko-KR" dirty="0"/>
              <a:t>'^(</a:t>
            </a:r>
            <a:r>
              <a:rPr lang="ko-KR" altLang="en-US" dirty="0"/>
              <a:t>캐럿</a:t>
            </a:r>
            <a:r>
              <a:rPr lang="en-US" altLang="ko-KR" dirty="0"/>
              <a:t>)’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8ED3C8-F293-4FA8-934D-AD803A1A4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336839-85CC-4E75-A454-6E5A9690F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84" y="1162406"/>
            <a:ext cx="719137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14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2672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생성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</p:spTree>
    <p:extLst>
      <p:ext uri="{BB962C8B-B14F-4D97-AF65-F5344CB8AC3E}">
        <p14:creationId xmlns:p14="http://schemas.microsoft.com/office/powerpoint/2010/main" val="10397319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34D8D-0C73-44BE-AF62-413A49DC8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생성 실습 시나리오</a:t>
            </a:r>
            <a:r>
              <a:rPr lang="en-US" altLang="ko-KR" dirty="0"/>
              <a:t>: </a:t>
            </a:r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DC0F80-408F-419F-99F1-19A237C60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저장소 </a:t>
            </a:r>
            <a:r>
              <a:rPr lang="en-US" altLang="ko-KR" dirty="0"/>
              <a:t>simple-branch</a:t>
            </a:r>
          </a:p>
          <a:p>
            <a:endParaRPr lang="en-US" altLang="ko-KR" dirty="0"/>
          </a:p>
          <a:p>
            <a:r>
              <a:rPr lang="ko-KR" altLang="en-US" dirty="0" err="1"/>
              <a:t>브랜치</a:t>
            </a:r>
            <a:r>
              <a:rPr lang="en-US" altLang="ko-KR" dirty="0"/>
              <a:t> dev/c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en-US" altLang="ko-KR" dirty="0" err="1"/>
              <a:t>hello.c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 err="1"/>
              <a:t>printf</a:t>
            </a:r>
            <a:r>
              <a:rPr lang="en-US" altLang="ko-KR" dirty="0"/>
              <a:t>(“hello C”)</a:t>
            </a:r>
          </a:p>
          <a:p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/>
              <a:t>main</a:t>
            </a:r>
            <a:r>
              <a:rPr lang="ko-KR" altLang="en-US" dirty="0"/>
              <a:t> </a:t>
            </a:r>
            <a:r>
              <a:rPr lang="ko-KR" altLang="en-US" dirty="0" err="1"/>
              <a:t>브랜치로</a:t>
            </a:r>
            <a:r>
              <a:rPr lang="en-US" altLang="ko-KR" dirty="0"/>
              <a:t> </a:t>
            </a:r>
            <a:r>
              <a:rPr lang="ko-KR" altLang="en-US" dirty="0"/>
              <a:t>돌아가서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브랜치</a:t>
            </a:r>
            <a:r>
              <a:rPr lang="en-US" altLang="ko-KR" dirty="0"/>
              <a:t> dev/</a:t>
            </a:r>
            <a:r>
              <a:rPr lang="en-US" altLang="ko-KR" dirty="0" err="1"/>
              <a:t>py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 hello.py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2"/>
            <a:r>
              <a:rPr lang="en-US" altLang="ko-KR" dirty="0"/>
              <a:t>print(‘hello python’)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6856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30D0C-A512-47CE-AE32-4B303C39D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생성 실습 시나리오</a:t>
            </a:r>
            <a:r>
              <a:rPr lang="en-US" altLang="ko-KR" dirty="0"/>
              <a:t>: </a:t>
            </a:r>
            <a:r>
              <a:rPr lang="ko-KR" altLang="en-US" dirty="0"/>
              <a:t>실습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8405B2-EB7F-4466-8312-52A7FA164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저장소 생성</a:t>
            </a:r>
            <a:endParaRPr lang="en-US" altLang="ko-KR" dirty="0"/>
          </a:p>
          <a:p>
            <a:pPr lvl="1"/>
            <a:r>
              <a:rPr lang="en-US" altLang="ko-KR" dirty="0"/>
              <a:t>hello-world</a:t>
            </a:r>
          </a:p>
          <a:p>
            <a:r>
              <a:rPr lang="en-US" altLang="ko-KR" dirty="0"/>
              <a:t>main: 2.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en-US" altLang="ko-KR" dirty="0"/>
              <a:t>readme-edit</a:t>
            </a:r>
          </a:p>
          <a:p>
            <a:r>
              <a:rPr lang="en-US" altLang="ko-KR" dirty="0"/>
              <a:t>readme-edit: 3. </a:t>
            </a:r>
            <a:r>
              <a:rPr lang="ko-KR" altLang="en-US" dirty="0"/>
              <a:t>파일 수정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2"/>
            <a:r>
              <a:rPr lang="en-US" altLang="ko-KR" dirty="0"/>
              <a:t>README.md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main &lt;- readme-edit: 4. Pull Request </a:t>
            </a:r>
            <a:r>
              <a:rPr lang="ko-KR" altLang="en-US" dirty="0"/>
              <a:t>생성</a:t>
            </a:r>
            <a:endParaRPr lang="en-US" altLang="ko-KR" dirty="0"/>
          </a:p>
          <a:p>
            <a:r>
              <a:rPr lang="en-US" altLang="ko-KR" dirty="0"/>
              <a:t>main &lt;- readme-edit: 5. main</a:t>
            </a:r>
            <a:r>
              <a:rPr lang="ko-KR" altLang="en-US" dirty="0"/>
              <a:t>에 합병</a:t>
            </a:r>
            <a:r>
              <a:rPr lang="en-US" altLang="ko-KR" dirty="0"/>
              <a:t>(merge) </a:t>
            </a:r>
          </a:p>
          <a:p>
            <a:r>
              <a:rPr lang="en-US" altLang="ko-KR" dirty="0"/>
              <a:t>6. </a:t>
            </a:r>
            <a:r>
              <a:rPr lang="ko-KR" altLang="en-US" dirty="0"/>
              <a:t>결과 확인</a:t>
            </a:r>
            <a:endParaRPr lang="en-US" altLang="ko-KR" dirty="0"/>
          </a:p>
          <a:p>
            <a:pPr lvl="1"/>
            <a:r>
              <a:rPr lang="en-US" altLang="ko-KR" dirty="0"/>
              <a:t>2 </a:t>
            </a:r>
            <a:r>
              <a:rPr lang="ko-KR" altLang="en-US" dirty="0"/>
              <a:t>개의 </a:t>
            </a:r>
            <a:r>
              <a:rPr lang="ko-KR" altLang="en-US" dirty="0" err="1"/>
              <a:t>브랜치에서</a:t>
            </a:r>
            <a:r>
              <a:rPr lang="ko-KR" altLang="en-US" dirty="0"/>
              <a:t> 수정된 </a:t>
            </a:r>
            <a:r>
              <a:rPr lang="en-US" altLang="ko-KR" dirty="0"/>
              <a:t>README.md </a:t>
            </a:r>
            <a:r>
              <a:rPr lang="ko-KR" altLang="en-US" dirty="0"/>
              <a:t>파일 확인</a:t>
            </a:r>
          </a:p>
        </p:txBody>
      </p:sp>
      <p:pic>
        <p:nvPicPr>
          <p:cNvPr id="15362" name="Picture 2" descr="branching diagram">
            <a:extLst>
              <a:ext uri="{FF2B5EF4-FFF2-40B4-BE49-F238E27FC236}">
                <a16:creationId xmlns:a16="http://schemas.microsoft.com/office/drawing/2014/main" id="{B5917DB4-9222-4D13-A35F-F5482E767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47" y="3004233"/>
            <a:ext cx="9667180" cy="243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6D951D0-3DA1-4AC4-A119-9B0AB8A3D981}"/>
              </a:ext>
            </a:extLst>
          </p:cNvPr>
          <p:cNvSpPr/>
          <p:nvPr/>
        </p:nvSpPr>
        <p:spPr>
          <a:xfrm>
            <a:off x="1957797" y="7073254"/>
            <a:ext cx="677780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https://docs.github.com/en/get-started/quickstart/hello-world#creating-a-branch</a:t>
            </a:r>
          </a:p>
        </p:txBody>
      </p:sp>
    </p:spTree>
    <p:extLst>
      <p:ext uri="{BB962C8B-B14F-4D97-AF65-F5344CB8AC3E}">
        <p14:creationId xmlns:p14="http://schemas.microsoft.com/office/powerpoint/2010/main" val="2481897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C62489-AA54-474D-82FC-661AB295F5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6154BE-2D26-41D8-8EAB-EA7DD5A45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D515A8-19B0-4745-AC8D-1864D2B3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13" y="2060491"/>
            <a:ext cx="4109970" cy="432048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1FF7C48-78BE-4753-B72B-8B08C7221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924" y="2676813"/>
            <a:ext cx="6108179" cy="30878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CFA53E1-DD39-42A3-A692-E667CAE1B724}"/>
              </a:ext>
            </a:extLst>
          </p:cNvPr>
          <p:cNvSpPr/>
          <p:nvPr/>
        </p:nvSpPr>
        <p:spPr>
          <a:xfrm>
            <a:off x="4770636" y="3420591"/>
            <a:ext cx="184736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64089E-1938-47E5-9FDD-CCFED166F524}"/>
              </a:ext>
            </a:extLst>
          </p:cNvPr>
          <p:cNvSpPr/>
          <p:nvPr/>
        </p:nvSpPr>
        <p:spPr>
          <a:xfrm>
            <a:off x="450156" y="2772518"/>
            <a:ext cx="3240360" cy="360845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97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762524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44104" y="2772519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브랜치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이해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770012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348213" y="28637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444104" y="3287935"/>
            <a:ext cx="22236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브랜치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생성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770012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348213" y="337919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3CBC2-96D0-47DE-BA10-7FF7F8FFFECC}"/>
              </a:ext>
            </a:extLst>
          </p:cNvPr>
          <p:cNvSpPr/>
          <p:nvPr/>
        </p:nvSpPr>
        <p:spPr>
          <a:xfrm>
            <a:off x="4444104" y="378968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브랜치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종류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3770012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4348213" y="38809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E9D66-F88F-477B-BB20-8622CB586DAD}"/>
              </a:ext>
            </a:extLst>
          </p:cNvPr>
          <p:cNvSpPr/>
          <p:nvPr/>
        </p:nvSpPr>
        <p:spPr>
          <a:xfrm>
            <a:off x="4444104" y="4305098"/>
            <a:ext cx="30059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모의 개발 프로젝트의 </a:t>
            </a:r>
          </a:p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브랜치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생성과 흐름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3770012" y="428584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78DDD-673B-4B99-8CC9-2B41E3D1EC75}"/>
              </a:ext>
            </a:extLst>
          </p:cNvPr>
          <p:cNvCxnSpPr/>
          <p:nvPr/>
        </p:nvCxnSpPr>
        <p:spPr>
          <a:xfrm>
            <a:off x="4348213" y="439635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623BEC-CFA1-4E33-A9E1-958C4606CC60}"/>
              </a:ext>
            </a:extLst>
          </p:cNvPr>
          <p:cNvSpPr/>
          <p:nvPr/>
        </p:nvSpPr>
        <p:spPr>
          <a:xfrm>
            <a:off x="3771258" y="504916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7441D83-84BE-484B-8206-A9C1BF171220}"/>
              </a:ext>
            </a:extLst>
          </p:cNvPr>
          <p:cNvCxnSpPr/>
          <p:nvPr/>
        </p:nvCxnSpPr>
        <p:spPr>
          <a:xfrm>
            <a:off x="4349459" y="515966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8A59B5F-931C-4EBB-98BD-BD8EFB7F664F}"/>
              </a:ext>
            </a:extLst>
          </p:cNvPr>
          <p:cNvSpPr/>
          <p:nvPr/>
        </p:nvSpPr>
        <p:spPr>
          <a:xfrm>
            <a:off x="4444104" y="5068410"/>
            <a:ext cx="222368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소스트리로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 </a:t>
            </a:r>
          </a:p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브랜치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확인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2AF65-5917-4682-9B3B-B1468DA826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main: 2.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D7036D-8A9C-40CE-AA27-4183916AF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rmAutofit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ko-KR" altLang="en-US" dirty="0"/>
              <a:t>새 </a:t>
            </a:r>
            <a:r>
              <a:rPr lang="ko-KR" altLang="en-US" dirty="0" err="1"/>
              <a:t>브랜치</a:t>
            </a:r>
            <a:r>
              <a:rPr lang="ko-KR" altLang="en-US" dirty="0"/>
              <a:t> 이름 입력</a:t>
            </a:r>
            <a:endParaRPr lang="en-US" altLang="ko-KR" dirty="0"/>
          </a:p>
          <a:p>
            <a:pPr lvl="2"/>
            <a:r>
              <a:rPr lang="en-US" altLang="ko-KR" dirty="0"/>
              <a:t>Create ---- </a:t>
            </a:r>
            <a:r>
              <a:rPr lang="ko-KR" altLang="en-US" dirty="0"/>
              <a:t>클릭 </a:t>
            </a:r>
            <a:endParaRPr lang="en-US" altLang="ko-KR" dirty="0"/>
          </a:p>
          <a:p>
            <a:pPr lvl="1"/>
            <a:r>
              <a:rPr lang="en-US" altLang="ko-KR" dirty="0"/>
              <a:t>(1) ‘hello-world’ repository</a:t>
            </a:r>
            <a:r>
              <a:rPr lang="ko-KR" altLang="en-US" dirty="0"/>
              <a:t>로 가서</a:t>
            </a:r>
          </a:p>
          <a:p>
            <a:pPr lvl="1"/>
            <a:r>
              <a:rPr lang="en-US" altLang="ko-KR" dirty="0"/>
              <a:t>(2) ‘branch: master’</a:t>
            </a:r>
            <a:r>
              <a:rPr lang="ko-KR" altLang="en-US" dirty="0"/>
              <a:t>라는 파일 리스트의 제일 위에 있는 </a:t>
            </a:r>
            <a:r>
              <a:rPr lang="en-US" altLang="ko-KR" dirty="0"/>
              <a:t>drop down </a:t>
            </a:r>
            <a:r>
              <a:rPr lang="ko-KR" altLang="en-US" dirty="0"/>
              <a:t>메뉴를 선택 후</a:t>
            </a:r>
          </a:p>
          <a:p>
            <a:pPr lvl="1"/>
            <a:r>
              <a:rPr lang="en-US" altLang="ko-KR" dirty="0"/>
              <a:t>(3) Branch </a:t>
            </a:r>
            <a:r>
              <a:rPr lang="ko-KR" altLang="en-US" dirty="0"/>
              <a:t>텍스트 상자에 ‘</a:t>
            </a:r>
            <a:r>
              <a:rPr lang="en-US" altLang="ko-KR" dirty="0"/>
              <a:t>readme-edits’</a:t>
            </a:r>
            <a:r>
              <a:rPr lang="ko-KR" altLang="en-US" dirty="0"/>
              <a:t>이라는 이름의 </a:t>
            </a:r>
            <a:r>
              <a:rPr lang="en-US" altLang="ko-KR" dirty="0"/>
              <a:t>Branch </a:t>
            </a:r>
            <a:r>
              <a:rPr lang="ko-KR" altLang="en-US" dirty="0"/>
              <a:t>이름을 입력하고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(4) </a:t>
            </a:r>
            <a:r>
              <a:rPr lang="ko-KR" altLang="en-US" dirty="0"/>
              <a:t>하단의 ‘</a:t>
            </a:r>
            <a:r>
              <a:rPr lang="en-US" altLang="ko-KR" dirty="0"/>
              <a:t>Create branch’ </a:t>
            </a:r>
            <a:r>
              <a:rPr lang="ko-KR" altLang="en-US" dirty="0"/>
              <a:t>상자를 선택</a:t>
            </a:r>
            <a:endParaRPr lang="en-US" altLang="ko-KR" dirty="0"/>
          </a:p>
          <a:p>
            <a:r>
              <a:rPr lang="ko-KR" altLang="en-US" dirty="0"/>
              <a:t>결과</a:t>
            </a:r>
            <a:r>
              <a:rPr lang="en-US" altLang="ko-KR" dirty="0"/>
              <a:t>: 2</a:t>
            </a:r>
            <a:r>
              <a:rPr lang="ko-KR" altLang="en-US" dirty="0"/>
              <a:t>개의 </a:t>
            </a:r>
            <a:r>
              <a:rPr lang="ko-KR" altLang="en-US" dirty="0" err="1"/>
              <a:t>브랜치</a:t>
            </a:r>
            <a:r>
              <a:rPr lang="ko-KR" altLang="en-US" dirty="0"/>
              <a:t> 존재</a:t>
            </a:r>
            <a:endParaRPr lang="en-US" altLang="ko-KR" dirty="0"/>
          </a:p>
          <a:p>
            <a:pPr lvl="1"/>
            <a:r>
              <a:rPr lang="en-US" altLang="ko-KR" dirty="0"/>
              <a:t>main, readme-edits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1DFA90-6CAC-4182-972C-986BCA598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8" y="4609986"/>
            <a:ext cx="5482009" cy="27112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2F0E73-0EF3-4757-ACAB-2D2AC78C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437" y="1050206"/>
            <a:ext cx="3831703" cy="34505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61E735-292C-4D59-9AEB-69B98FC9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994" y="4500711"/>
            <a:ext cx="2894947" cy="247900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7ACC96D-7B2D-4D04-AB15-0726A8CCEDC4}"/>
              </a:ext>
            </a:extLst>
          </p:cNvPr>
          <p:cNvSpPr/>
          <p:nvPr/>
        </p:nvSpPr>
        <p:spPr>
          <a:xfrm>
            <a:off x="1098228" y="6031351"/>
            <a:ext cx="1847362" cy="68649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0BB1BF0-CD29-4298-A7DF-51352A560499}"/>
              </a:ext>
            </a:extLst>
          </p:cNvPr>
          <p:cNvSpPr/>
          <p:nvPr/>
        </p:nvSpPr>
        <p:spPr>
          <a:xfrm>
            <a:off x="6138788" y="2515471"/>
            <a:ext cx="2160240" cy="90512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A3437E1-27E7-47B8-9959-F9CE67A7156C}"/>
              </a:ext>
            </a:extLst>
          </p:cNvPr>
          <p:cNvSpPr/>
          <p:nvPr/>
        </p:nvSpPr>
        <p:spPr>
          <a:xfrm>
            <a:off x="4321252" y="4697843"/>
            <a:ext cx="2177576" cy="288871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4D6984-56FF-4383-851D-28313C272C66}"/>
              </a:ext>
            </a:extLst>
          </p:cNvPr>
          <p:cNvCxnSpPr/>
          <p:nvPr/>
        </p:nvCxnSpPr>
        <p:spPr>
          <a:xfrm flipH="1">
            <a:off x="5274692" y="3348583"/>
            <a:ext cx="720080" cy="1261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81AE22-34AF-4D8D-BB44-F17844FE62BB}"/>
              </a:ext>
            </a:extLst>
          </p:cNvPr>
          <p:cNvCxnSpPr/>
          <p:nvPr/>
        </p:nvCxnSpPr>
        <p:spPr>
          <a:xfrm flipH="1">
            <a:off x="2466380" y="4986714"/>
            <a:ext cx="1728192" cy="1242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168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0ECA6-9A68-45FB-981F-809485C0C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readme-edit: 3. </a:t>
            </a:r>
            <a:r>
              <a:rPr lang="ko-KR" altLang="en-US" dirty="0"/>
              <a:t>파일 수정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8C86F-49F8-4048-9CB7-D07E2539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 </a:t>
            </a:r>
            <a:r>
              <a:rPr lang="ko-KR" altLang="en-US" dirty="0" err="1"/>
              <a:t>브랜치로</a:t>
            </a:r>
            <a:r>
              <a:rPr lang="ko-KR" altLang="en-US" dirty="0"/>
              <a:t> 이동해서 작업</a:t>
            </a:r>
            <a:endParaRPr lang="en-US" altLang="ko-KR" dirty="0"/>
          </a:p>
          <a:p>
            <a:pPr lvl="1"/>
            <a:r>
              <a:rPr lang="ko-KR" altLang="en-US" dirty="0"/>
              <a:t>잊지 말고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README.md </a:t>
            </a:r>
            <a:r>
              <a:rPr lang="ko-KR" altLang="en-US" dirty="0"/>
              <a:t>파일 수정</a:t>
            </a:r>
            <a:endParaRPr lang="en-US" altLang="ko-KR" dirty="0"/>
          </a:p>
          <a:p>
            <a:pPr lvl="1"/>
            <a:r>
              <a:rPr lang="en-US" altLang="ko-KR" dirty="0"/>
              <a:t>(1) README.md </a:t>
            </a:r>
            <a:r>
              <a:rPr lang="ko-KR" altLang="en-US" dirty="0"/>
              <a:t>파일을 선택 후 우측 상단의 연필 모양 아이콘을 클릭</a:t>
            </a:r>
          </a:p>
          <a:p>
            <a:pPr lvl="1"/>
            <a:r>
              <a:rPr lang="en-US" altLang="ko-KR" dirty="0"/>
              <a:t>(2) </a:t>
            </a:r>
            <a:r>
              <a:rPr lang="ko-KR" altLang="en-US" dirty="0"/>
              <a:t>편집창에서 수정사항 쓰기</a:t>
            </a:r>
          </a:p>
          <a:p>
            <a:pPr lvl="1"/>
            <a:r>
              <a:rPr lang="en-US" altLang="ko-KR" dirty="0"/>
              <a:t>(3) </a:t>
            </a:r>
            <a:r>
              <a:rPr lang="ko-KR" altLang="en-US" dirty="0" err="1"/>
              <a:t>편집창</a:t>
            </a:r>
            <a:r>
              <a:rPr lang="ko-KR" altLang="en-US" dirty="0"/>
              <a:t> 아래에 있는 ‘</a:t>
            </a:r>
            <a:r>
              <a:rPr lang="en-US" altLang="ko-KR" dirty="0"/>
              <a:t>commit message’</a:t>
            </a:r>
            <a:r>
              <a:rPr lang="ko-KR" altLang="en-US" dirty="0"/>
              <a:t>란에 수정사항에 대한 부연설명 쓰기</a:t>
            </a:r>
          </a:p>
          <a:p>
            <a:pPr lvl="1"/>
            <a:r>
              <a:rPr lang="en-US" altLang="ko-KR" dirty="0"/>
              <a:t>(</a:t>
            </a:r>
            <a:r>
              <a:rPr lang="ko-KR" altLang="en-US" dirty="0"/>
              <a:t>무엇을</a:t>
            </a:r>
            <a:r>
              <a:rPr lang="en-US" altLang="ko-KR" dirty="0"/>
              <a:t>, </a:t>
            </a:r>
            <a:r>
              <a:rPr lang="ko-KR" altLang="en-US" dirty="0"/>
              <a:t>왜 수정했는가를 써서 다른 개발자가 쉽게 이해할 수 있도록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(4)   ‘Commit changes’ </a:t>
            </a:r>
            <a:r>
              <a:rPr lang="ko-KR" altLang="en-US" dirty="0"/>
              <a:t>단추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FE6EFA-517B-401F-A439-5E4B2D4C9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156" y="4068663"/>
            <a:ext cx="3811388" cy="20882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FD4567-A968-42F1-ACD8-6242DC8DA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313" y="3775504"/>
            <a:ext cx="6180931" cy="288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639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A0ECA6-9A68-45FB-981F-809485C0C7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readme-edit: 3. </a:t>
            </a:r>
            <a:r>
              <a:rPr lang="ko-KR" altLang="en-US" dirty="0"/>
              <a:t>파일 수정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68C86F-49F8-4048-9CB7-D07E25398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Update</a:t>
            </a:r>
            <a:r>
              <a:rPr lang="ko-KR" altLang="en-US" dirty="0"/>
              <a:t> </a:t>
            </a:r>
            <a:r>
              <a:rPr lang="en-US" altLang="ko-KR" dirty="0"/>
              <a:t>README.md </a:t>
            </a:r>
            <a:r>
              <a:rPr lang="ko-KR" altLang="en-US" dirty="0"/>
              <a:t>클릭</a:t>
            </a:r>
            <a:endParaRPr lang="en-US" altLang="ko-KR" dirty="0"/>
          </a:p>
          <a:p>
            <a:pPr lvl="1"/>
            <a:r>
              <a:rPr lang="ko-KR" altLang="en-US" dirty="0"/>
              <a:t>수정 내용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194F55B-F4D5-492F-83FE-1F73F7384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09" y="2053829"/>
            <a:ext cx="5994772" cy="34536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47B50D1-F6A0-4BA4-BDDC-8FB2B134A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75" y="1862849"/>
            <a:ext cx="3600400" cy="383556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64B4727-3C3D-4AEB-B796-D1A21D463720}"/>
              </a:ext>
            </a:extLst>
          </p:cNvPr>
          <p:cNvSpPr/>
          <p:nvPr/>
        </p:nvSpPr>
        <p:spPr>
          <a:xfrm>
            <a:off x="498223" y="2556495"/>
            <a:ext cx="20401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BFC4A9-1801-48B3-96EF-E49B9DF017A4}"/>
              </a:ext>
            </a:extLst>
          </p:cNvPr>
          <p:cNvSpPr/>
          <p:nvPr/>
        </p:nvSpPr>
        <p:spPr>
          <a:xfrm>
            <a:off x="540434" y="2898063"/>
            <a:ext cx="2040165" cy="2880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910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CF790E-7E00-4C40-B116-1B460C40CB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209765" cy="351617"/>
          </a:xfrm>
        </p:spPr>
        <p:txBody>
          <a:bodyPr/>
          <a:lstStyle/>
          <a:p>
            <a:r>
              <a:rPr lang="en-US" altLang="ko-KR" dirty="0"/>
              <a:t>main &lt;- readme-edit: 4. Pull Request </a:t>
            </a:r>
            <a:r>
              <a:rPr lang="ko-KR" altLang="en-US" dirty="0"/>
              <a:t>생성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EC3894-8288-45A0-9088-458350CE4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Pull Request</a:t>
            </a:r>
          </a:p>
          <a:p>
            <a:pPr lvl="1"/>
            <a:r>
              <a:rPr lang="ko-KR" altLang="en-US" dirty="0"/>
              <a:t>당신이 만든 수정사항을 제안하고 다른 사람이 검토해줄 것을 요청</a:t>
            </a:r>
            <a:endParaRPr lang="en-US" altLang="ko-KR" dirty="0"/>
          </a:p>
          <a:p>
            <a:pPr lvl="1"/>
            <a:r>
              <a:rPr lang="ko-KR" altLang="en-US" dirty="0"/>
              <a:t>수정사항을 </a:t>
            </a:r>
            <a:r>
              <a:rPr lang="en-US" altLang="ko-KR" dirty="0"/>
              <a:t>master branch</a:t>
            </a:r>
            <a:r>
              <a:rPr lang="ko-KR" altLang="en-US" dirty="0"/>
              <a:t>에 반영 요청</a:t>
            </a:r>
            <a:endParaRPr lang="en-US" altLang="ko-KR" dirty="0"/>
          </a:p>
          <a:p>
            <a:pPr lvl="2"/>
            <a:r>
              <a:rPr lang="en-US" altLang="ko-KR" dirty="0"/>
              <a:t>master branch</a:t>
            </a:r>
            <a:r>
              <a:rPr lang="ko-KR" altLang="en-US" dirty="0"/>
              <a:t>와 새로 만든 </a:t>
            </a:r>
            <a:r>
              <a:rPr lang="en-US" altLang="ko-KR" dirty="0"/>
              <a:t>branch </a:t>
            </a:r>
            <a:r>
              <a:rPr lang="ko-KR" altLang="en-US" dirty="0"/>
              <a:t>간의 다른 점</a:t>
            </a:r>
            <a:r>
              <a:rPr lang="en-US" altLang="ko-KR" dirty="0"/>
              <a:t>(differences, diffs)</a:t>
            </a:r>
            <a:r>
              <a:rPr lang="ko-KR" altLang="en-US" dirty="0"/>
              <a:t>을 녹색이나 빨간색으로 보여 줌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GitHub</a:t>
            </a:r>
            <a:r>
              <a:rPr lang="ko-KR" altLang="en-US" dirty="0"/>
              <a:t>의 </a:t>
            </a:r>
            <a:r>
              <a:rPr lang="en-US" altLang="ko-KR" dirty="0"/>
              <a:t>@mention </a:t>
            </a:r>
            <a:r>
              <a:rPr lang="ko-KR" altLang="en-US" dirty="0"/>
              <a:t>시스템을 이용하여 특정 팀이나 사람에게 피드백을 요청</a:t>
            </a:r>
            <a:endParaRPr lang="en-US" altLang="ko-KR" dirty="0"/>
          </a:p>
          <a:p>
            <a:r>
              <a:rPr lang="en-US" altLang="ko-KR" dirty="0"/>
              <a:t>(1) </a:t>
            </a:r>
            <a:r>
              <a:rPr lang="ko-KR" altLang="en-US" dirty="0"/>
              <a:t>상단 메뉴 </a:t>
            </a:r>
            <a:r>
              <a:rPr lang="en-US" altLang="ko-KR" dirty="0"/>
              <a:t>Pull Request </a:t>
            </a:r>
            <a:r>
              <a:rPr lang="ko-KR" altLang="en-US" dirty="0"/>
              <a:t>클릭</a:t>
            </a:r>
            <a:endParaRPr lang="en-US" altLang="ko-KR" dirty="0"/>
          </a:p>
          <a:p>
            <a:r>
              <a:rPr lang="en-US" altLang="ko-KR" dirty="0"/>
              <a:t>(2) Compare</a:t>
            </a:r>
            <a:r>
              <a:rPr lang="ko-KR" altLang="en-US" dirty="0"/>
              <a:t> </a:t>
            </a:r>
            <a:r>
              <a:rPr lang="en-US" altLang="ko-KR" dirty="0"/>
              <a:t>&amp; Pull Request </a:t>
            </a:r>
            <a:r>
              <a:rPr lang="ko-KR" altLang="en-US" dirty="0"/>
              <a:t>클릭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739F4FB-BA77-466B-A7B3-466478562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3780631"/>
            <a:ext cx="9235132" cy="310671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EA221BE-E631-45AB-9931-F6583F010A51}"/>
              </a:ext>
            </a:extLst>
          </p:cNvPr>
          <p:cNvSpPr/>
          <p:nvPr/>
        </p:nvSpPr>
        <p:spPr>
          <a:xfrm>
            <a:off x="2106341" y="4212679"/>
            <a:ext cx="1152128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803D09-F7D9-4A84-A09A-DF824DB21AC2}"/>
              </a:ext>
            </a:extLst>
          </p:cNvPr>
          <p:cNvSpPr/>
          <p:nvPr/>
        </p:nvSpPr>
        <p:spPr>
          <a:xfrm>
            <a:off x="8212133" y="5724847"/>
            <a:ext cx="1887095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3775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FD11C-13D7-40E8-9CA5-BFCFC6651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641813" cy="351617"/>
          </a:xfrm>
        </p:spPr>
        <p:txBody>
          <a:bodyPr/>
          <a:lstStyle/>
          <a:p>
            <a:r>
              <a:rPr lang="en-US" altLang="ko-KR" dirty="0"/>
              <a:t>main &lt;- readme-edit: 4. Pull Request </a:t>
            </a:r>
            <a:r>
              <a:rPr lang="ko-KR" altLang="en-US" dirty="0"/>
              <a:t>생성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701130-83AD-4DA8-AC9D-2384618DC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220F66-4102-4267-AC48-D700C7429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1764407"/>
            <a:ext cx="7806099" cy="460851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476468E-9AD1-47AF-9E6B-60FCB2B49E8C}"/>
              </a:ext>
            </a:extLst>
          </p:cNvPr>
          <p:cNvSpPr/>
          <p:nvPr/>
        </p:nvSpPr>
        <p:spPr>
          <a:xfrm>
            <a:off x="7062921" y="5796855"/>
            <a:ext cx="2040165" cy="57606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99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299C7-7F4F-4DFD-9405-1B268D8A79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929845" cy="351617"/>
          </a:xfrm>
        </p:spPr>
        <p:txBody>
          <a:bodyPr/>
          <a:lstStyle/>
          <a:p>
            <a:r>
              <a:rPr lang="en-US" altLang="ko-KR" dirty="0"/>
              <a:t>main &lt;- readme-edit: 5. main</a:t>
            </a:r>
            <a:r>
              <a:rPr lang="ko-KR" altLang="en-US" dirty="0"/>
              <a:t>에 합병</a:t>
            </a:r>
            <a:r>
              <a:rPr lang="en-US" altLang="ko-KR" dirty="0"/>
              <a:t>(merge) 1/3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A01A0C-A61E-4F6E-A0D5-2CF8D6D25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마지막 단계에서는 </a:t>
            </a:r>
            <a:r>
              <a:rPr lang="en-US" altLang="ko-KR" dirty="0"/>
              <a:t>readme-edits</a:t>
            </a:r>
            <a:r>
              <a:rPr lang="ko-KR" altLang="en-US" dirty="0"/>
              <a:t>분기를 분기에 병합</a:t>
            </a:r>
            <a:endParaRPr lang="en-US" altLang="ko-KR" dirty="0"/>
          </a:p>
          <a:p>
            <a:pPr lvl="1"/>
            <a:r>
              <a:rPr lang="en-US" altLang="ko-KR" dirty="0"/>
              <a:t>readme-edits </a:t>
            </a:r>
            <a:r>
              <a:rPr lang="ko-KR" altLang="en-US" dirty="0" err="1"/>
              <a:t>브랜치의</a:t>
            </a:r>
            <a:r>
              <a:rPr lang="ko-KR" altLang="en-US" dirty="0"/>
              <a:t> 변경 사항이 </a:t>
            </a:r>
            <a:r>
              <a:rPr lang="en-US" altLang="ko-KR" dirty="0"/>
              <a:t>main</a:t>
            </a:r>
            <a:r>
              <a:rPr lang="ko-KR" altLang="en-US" dirty="0"/>
              <a:t>에 통합</a:t>
            </a:r>
            <a:endParaRPr lang="en-US" altLang="ko-KR" dirty="0"/>
          </a:p>
          <a:p>
            <a:pPr lvl="1"/>
            <a:r>
              <a:rPr lang="en-US" altLang="ko-KR" dirty="0"/>
              <a:t>pull </a:t>
            </a:r>
            <a:r>
              <a:rPr lang="ko-KR" altLang="en-US" dirty="0"/>
              <a:t>요청으로 인해 기존 코드와 충돌할 수도 있음</a:t>
            </a:r>
            <a:endParaRPr lang="en-US" altLang="ko-KR" dirty="0"/>
          </a:p>
          <a:p>
            <a:pPr lvl="2"/>
            <a:r>
              <a:rPr lang="ko-KR" altLang="en-US" dirty="0"/>
              <a:t>충돌하는 코드에 대해 경고하고 충돌이 해결될 때까지 병합을 방지</a:t>
            </a:r>
            <a:endParaRPr lang="en-US" altLang="ko-KR" dirty="0"/>
          </a:p>
          <a:p>
            <a:pPr lvl="2"/>
            <a:r>
              <a:rPr lang="ko-KR" altLang="en-US" dirty="0"/>
              <a:t>충돌을 해결하는 </a:t>
            </a:r>
            <a:r>
              <a:rPr lang="ko-KR" altLang="en-US" dirty="0" err="1"/>
              <a:t>커밋을</a:t>
            </a:r>
            <a:r>
              <a:rPr lang="ko-KR" altLang="en-US" dirty="0"/>
              <a:t> 만들거나 풀 요청의 주석을 사용하여 팀 구성원과 충돌에 대해 논의 가능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3180AF-601F-4E6E-AE4A-E28A2DCF9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336" y="3000912"/>
            <a:ext cx="6242727" cy="39604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B01E176-A026-4AD6-B81C-E7DAA370B8B4}"/>
              </a:ext>
            </a:extLst>
          </p:cNvPr>
          <p:cNvSpPr/>
          <p:nvPr/>
        </p:nvSpPr>
        <p:spPr>
          <a:xfrm>
            <a:off x="2610396" y="6452470"/>
            <a:ext cx="1800200" cy="50888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78764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F04AC-E261-48B6-A0D4-7F67F29C16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569805" cy="351617"/>
          </a:xfrm>
        </p:spPr>
        <p:txBody>
          <a:bodyPr/>
          <a:lstStyle/>
          <a:p>
            <a:r>
              <a:rPr lang="en-US" altLang="ko-KR" dirty="0"/>
              <a:t>main &lt;- readme-edit: 5. main</a:t>
            </a:r>
            <a:r>
              <a:rPr lang="ko-KR" altLang="en-US" dirty="0"/>
              <a:t>에 합병</a:t>
            </a:r>
            <a:r>
              <a:rPr lang="en-US" altLang="ko-KR" dirty="0"/>
              <a:t>(merge) 2/3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25A980-0A90-435F-9DF3-51D05A0D3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ACF55FE-F970-4165-A37A-4E9390C4C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90" y="1171107"/>
            <a:ext cx="9647619" cy="52190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02911F9-AF1F-44BA-8BE6-1FD9ADE2F3C8}"/>
              </a:ext>
            </a:extLst>
          </p:cNvPr>
          <p:cNvSpPr/>
          <p:nvPr/>
        </p:nvSpPr>
        <p:spPr>
          <a:xfrm>
            <a:off x="1170236" y="3888643"/>
            <a:ext cx="3888432" cy="11881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6E614F6-5556-48B2-922D-6B6E94494990}"/>
              </a:ext>
            </a:extLst>
          </p:cNvPr>
          <p:cNvSpPr/>
          <p:nvPr/>
        </p:nvSpPr>
        <p:spPr>
          <a:xfrm>
            <a:off x="594172" y="5292799"/>
            <a:ext cx="5040560" cy="109735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5839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A66DF-1735-4297-B214-E5736C571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353781" cy="351617"/>
          </a:xfrm>
        </p:spPr>
        <p:txBody>
          <a:bodyPr/>
          <a:lstStyle/>
          <a:p>
            <a:r>
              <a:rPr lang="en-US" altLang="ko-KR" dirty="0"/>
              <a:t>main &lt;- readme-edit: 5. main</a:t>
            </a:r>
            <a:r>
              <a:rPr lang="ko-KR" altLang="en-US" dirty="0"/>
              <a:t>에 합병</a:t>
            </a:r>
            <a:r>
              <a:rPr lang="en-US" altLang="ko-KR" dirty="0"/>
              <a:t>(merge) 3/3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8E4A13-CF33-44A2-B540-DE60A7D24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DA5A47-DE0C-4E3F-8237-7018F16D3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1194862"/>
            <a:ext cx="7548482" cy="567559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0C02CE-4CC8-4D39-924C-C00EB0F88806}"/>
              </a:ext>
            </a:extLst>
          </p:cNvPr>
          <p:cNvSpPr/>
          <p:nvPr/>
        </p:nvSpPr>
        <p:spPr>
          <a:xfrm>
            <a:off x="1890316" y="3060551"/>
            <a:ext cx="3024336" cy="330585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1076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90516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649" y="2613238"/>
            <a:ext cx="23631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명령어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805657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</p:spTree>
    <p:extLst>
      <p:ext uri="{BB962C8B-B14F-4D97-AF65-F5344CB8AC3E}">
        <p14:creationId xmlns:p14="http://schemas.microsoft.com/office/powerpoint/2010/main" val="3897511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96CCD7-304A-44C2-A557-33D46A19B3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그래프를 사용하여 </a:t>
            </a:r>
            <a:r>
              <a:rPr lang="en-US" altLang="ko-KR" dirty="0"/>
              <a:t>Git </a:t>
            </a:r>
            <a:r>
              <a:rPr lang="ko-KR" altLang="en-US" dirty="0"/>
              <a:t>사용법을 설명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6A701-89F3-447C-91D3-70E7F59E2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커밋은</a:t>
            </a:r>
            <a:r>
              <a:rPr lang="ko-KR" altLang="en-US" dirty="0"/>
              <a:t> </a:t>
            </a:r>
            <a:r>
              <a:rPr lang="en-US" altLang="ko-KR" dirty="0"/>
              <a:t>5</a:t>
            </a:r>
            <a:r>
              <a:rPr lang="ko-KR" altLang="en-US" dirty="0"/>
              <a:t>글자의 </a:t>
            </a:r>
            <a:r>
              <a:rPr lang="en-US" altLang="ko-KR" dirty="0"/>
              <a:t>ID</a:t>
            </a:r>
            <a:r>
              <a:rPr lang="ko-KR" altLang="en-US" dirty="0"/>
              <a:t>로 표현</a:t>
            </a:r>
            <a:r>
              <a:rPr lang="en-US" altLang="ko-KR" dirty="0"/>
              <a:t>: </a:t>
            </a:r>
            <a:r>
              <a:rPr lang="ko-KR" altLang="en-US" dirty="0"/>
              <a:t>녹색</a:t>
            </a:r>
            <a:endParaRPr lang="en-US" altLang="ko-KR" dirty="0"/>
          </a:p>
          <a:p>
            <a:pPr lvl="1"/>
            <a:r>
              <a:rPr lang="ko-KR" altLang="en-US" dirty="0"/>
              <a:t>부모 </a:t>
            </a:r>
            <a:r>
              <a:rPr lang="ko-KR" altLang="en-US" dirty="0" err="1"/>
              <a:t>커밋을</a:t>
            </a:r>
            <a:r>
              <a:rPr lang="ko-KR" altLang="en-US" dirty="0"/>
              <a:t> 화살표로 </a:t>
            </a:r>
            <a:r>
              <a:rPr lang="ko-KR" altLang="en-US" dirty="0" err="1"/>
              <a:t>가리김</a:t>
            </a:r>
            <a:endParaRPr lang="en-US" altLang="ko-KR" dirty="0"/>
          </a:p>
          <a:p>
            <a:r>
              <a:rPr lang="ko-KR" altLang="en-US" dirty="0" err="1"/>
              <a:t>브랜치</a:t>
            </a:r>
            <a:endParaRPr lang="en-US" altLang="ko-KR" dirty="0"/>
          </a:p>
          <a:p>
            <a:pPr lvl="1"/>
            <a:r>
              <a:rPr lang="ko-KR" altLang="en-US" dirty="0"/>
              <a:t>오렌지색이며 어떤 특정 </a:t>
            </a:r>
            <a:r>
              <a:rPr lang="ko-KR" altLang="en-US" dirty="0" err="1"/>
              <a:t>커밋을</a:t>
            </a:r>
            <a:r>
              <a:rPr lang="ko-KR" altLang="en-US" dirty="0"/>
              <a:t> 가리킴 </a:t>
            </a:r>
            <a:endParaRPr lang="en-US" altLang="ko-KR" dirty="0"/>
          </a:p>
          <a:p>
            <a:pPr lvl="1"/>
            <a:r>
              <a:rPr lang="en-US" altLang="ko-KR" dirty="0"/>
              <a:t>HEAD</a:t>
            </a:r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브랜치</a:t>
            </a:r>
            <a:r>
              <a:rPr lang="ko-KR" altLang="en-US" dirty="0"/>
              <a:t> 가리킬 수 있음</a:t>
            </a:r>
            <a:endParaRPr lang="en-US" altLang="ko-KR" dirty="0"/>
          </a:p>
          <a:p>
            <a:r>
              <a:rPr lang="ko-KR" altLang="en-US" dirty="0"/>
              <a:t>그림 예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개의 </a:t>
            </a:r>
            <a:r>
              <a:rPr lang="ko-KR" altLang="en-US" dirty="0" err="1"/>
              <a:t>커밋이</a:t>
            </a:r>
            <a:r>
              <a:rPr lang="ko-KR" altLang="en-US" dirty="0"/>
              <a:t> 있으며 </a:t>
            </a:r>
            <a:r>
              <a:rPr lang="en-US" altLang="ko-KR" dirty="0"/>
              <a:t>ed489 </a:t>
            </a:r>
            <a:r>
              <a:rPr lang="ko-KR" altLang="en-US" dirty="0" err="1"/>
              <a:t>커밋이</a:t>
            </a:r>
            <a:r>
              <a:rPr lang="ko-KR" altLang="en-US" dirty="0"/>
              <a:t> 가장 최근의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en-US" altLang="ko-KR" dirty="0"/>
              <a:t>(</a:t>
            </a:r>
            <a:r>
              <a:rPr lang="ko-KR" altLang="en-US" dirty="0"/>
              <a:t>현재 선택한 </a:t>
            </a:r>
            <a:r>
              <a:rPr lang="ko-KR" altLang="en-US" dirty="0" err="1"/>
              <a:t>브랜치</a:t>
            </a:r>
            <a:r>
              <a:rPr lang="en-US" altLang="ko-KR" dirty="0"/>
              <a:t>)</a:t>
            </a:r>
            <a:r>
              <a:rPr lang="ko-KR" altLang="en-US" dirty="0"/>
              <a:t>는 가장 최근의 </a:t>
            </a:r>
            <a:r>
              <a:rPr lang="ko-KR" altLang="en-US" dirty="0" err="1"/>
              <a:t>커밋을</a:t>
            </a:r>
            <a:r>
              <a:rPr lang="ko-KR" altLang="en-US" dirty="0"/>
              <a:t> 가리킴</a:t>
            </a:r>
            <a:endParaRPr lang="en-US" altLang="ko-KR" dirty="0"/>
          </a:p>
          <a:p>
            <a:pPr lvl="1"/>
            <a:r>
              <a:rPr lang="en-US" altLang="ko-KR" dirty="0"/>
              <a:t>stable </a:t>
            </a:r>
            <a:r>
              <a:rPr lang="ko-KR" altLang="en-US" dirty="0" err="1"/>
              <a:t>브랜치는</a:t>
            </a:r>
            <a:r>
              <a:rPr lang="ko-KR" altLang="en-US" dirty="0"/>
              <a:t> </a:t>
            </a:r>
            <a:r>
              <a:rPr lang="en-US" altLang="ko-KR" dirty="0"/>
              <a:t>main </a:t>
            </a:r>
            <a:r>
              <a:rPr lang="ko-KR" altLang="en-US" dirty="0" err="1"/>
              <a:t>브랜치의</a:t>
            </a:r>
            <a:r>
              <a:rPr lang="ko-KR" altLang="en-US" dirty="0"/>
              <a:t> 뿌리 부분</a:t>
            </a:r>
            <a:r>
              <a:rPr lang="en-US" altLang="ko-KR" dirty="0"/>
              <a:t>(Ancestor)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A6F312-10BD-4DF1-A142-831D3A434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4293750"/>
            <a:ext cx="5839293" cy="279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이해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45635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BAE11-DF74-4EFB-B9B2-2DEEA2FB5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en-US" altLang="ko-KR" dirty="0"/>
              <a:t> </a:t>
            </a:r>
            <a:r>
              <a:rPr lang="ko-KR" altLang="en-US" dirty="0"/>
              <a:t>관련 명령어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F1A86-614B-48EF-A17E-41B3752C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$ git branch</a:t>
            </a:r>
          </a:p>
          <a:p>
            <a:pPr lvl="1"/>
            <a:r>
              <a:rPr lang="ko-KR" altLang="en-US" dirty="0"/>
              <a:t>저장소 목록 보기</a:t>
            </a:r>
            <a:endParaRPr lang="en-US" altLang="ko-KR" dirty="0"/>
          </a:p>
          <a:p>
            <a:r>
              <a:rPr lang="en-US" altLang="ko-KR" dirty="0"/>
              <a:t>$ git branch -a </a:t>
            </a:r>
          </a:p>
          <a:p>
            <a:pPr lvl="1"/>
            <a:r>
              <a:rPr lang="ko-KR" altLang="en-US" dirty="0"/>
              <a:t>저장소 목록 보기</a:t>
            </a:r>
            <a:r>
              <a:rPr lang="en-US" altLang="ko-KR" dirty="0"/>
              <a:t>, </a:t>
            </a:r>
            <a:r>
              <a:rPr lang="ko-KR" altLang="en-US" dirty="0"/>
              <a:t>원격 포함 전체 목록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branch &lt;new-branch&gt;</a:t>
            </a:r>
          </a:p>
          <a:p>
            <a:pPr lvl="1"/>
            <a:r>
              <a:rPr lang="ko-KR" altLang="en-US" dirty="0"/>
              <a:t>저장소 생성만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checkout -b &lt;new-branch&gt;</a:t>
            </a:r>
          </a:p>
          <a:p>
            <a:pPr lvl="1"/>
            <a:r>
              <a:rPr lang="ko-KR" altLang="en-US" dirty="0"/>
              <a:t>저장소 생성하고 이동</a:t>
            </a:r>
            <a:endParaRPr lang="en-US" altLang="ko-KR" dirty="0"/>
          </a:p>
          <a:p>
            <a:r>
              <a:rPr lang="en-US" altLang="ko-KR" dirty="0"/>
              <a:t>$ git switch –c &lt;new-branch&gt;</a:t>
            </a:r>
          </a:p>
          <a:p>
            <a:pPr lvl="1"/>
            <a:r>
              <a:rPr lang="ko-KR" altLang="en-US" dirty="0"/>
              <a:t>저장소 생성하고 이동</a:t>
            </a:r>
            <a:endParaRPr lang="en-US" altLang="ko-KR" dirty="0"/>
          </a:p>
          <a:p>
            <a:pPr lvl="1"/>
            <a:r>
              <a:rPr lang="en-US" altLang="ko-KR" dirty="0"/>
              <a:t>$ git branch &lt;new-branch&gt;	</a:t>
            </a:r>
          </a:p>
          <a:p>
            <a:pPr lvl="2"/>
            <a:r>
              <a:rPr lang="ko-KR" altLang="en-US" dirty="0"/>
              <a:t>저장소 생성만</a:t>
            </a:r>
            <a:endParaRPr lang="en-US" altLang="ko-KR" dirty="0"/>
          </a:p>
          <a:p>
            <a:pPr lvl="1"/>
            <a:r>
              <a:rPr lang="en-US" altLang="ko-KR" dirty="0"/>
              <a:t>$ git switch &lt;new-branch&gt;</a:t>
            </a:r>
          </a:p>
          <a:p>
            <a:pPr lvl="2"/>
            <a:r>
              <a:rPr lang="ko-KR" altLang="en-US" dirty="0"/>
              <a:t>저장소 이동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 branch –d branch-name</a:t>
            </a:r>
          </a:p>
          <a:p>
            <a:pPr lvl="1"/>
            <a:r>
              <a:rPr lang="ko-KR" altLang="en-US" dirty="0"/>
              <a:t>저장소 삭제</a:t>
            </a:r>
            <a:endParaRPr lang="en-US" altLang="ko-KR" dirty="0"/>
          </a:p>
          <a:p>
            <a:r>
              <a:rPr lang="en-US" altLang="ko-KR" dirty="0"/>
              <a:t>$ git branch –D branch-name</a:t>
            </a:r>
          </a:p>
          <a:p>
            <a:pPr lvl="1"/>
            <a:r>
              <a:rPr lang="ko-KR" altLang="en-US" dirty="0"/>
              <a:t>저장소 삭제</a:t>
            </a:r>
            <a:r>
              <a:rPr lang="en-US" altLang="ko-KR" dirty="0"/>
              <a:t>, </a:t>
            </a:r>
            <a:r>
              <a:rPr lang="ko-KR" altLang="en-US" dirty="0"/>
              <a:t>강제 삭제  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8810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BAE11-DF74-4EFB-B9B2-2DEEA2FB5E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en-US" altLang="ko-KR" dirty="0"/>
              <a:t> </a:t>
            </a:r>
            <a:r>
              <a:rPr lang="ko-KR" altLang="en-US" dirty="0"/>
              <a:t>관련 명령어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EF1A86-614B-48EF-A17E-41B3752CD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$ git checkout branch-name</a:t>
            </a:r>
          </a:p>
          <a:p>
            <a:pPr lvl="1"/>
            <a:r>
              <a:rPr lang="ko-KR" altLang="en-US" dirty="0"/>
              <a:t>전환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endParaRPr lang="en-US" altLang="ko-KR" dirty="0"/>
          </a:p>
          <a:p>
            <a:r>
              <a:rPr lang="en-US" altLang="ko-KR" dirty="0"/>
              <a:t>$ git switch branch-name</a:t>
            </a:r>
          </a:p>
          <a:p>
            <a:pPr lvl="1"/>
            <a:r>
              <a:rPr lang="ko-KR" altLang="en-US" dirty="0"/>
              <a:t>전환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endParaRPr lang="en-US" altLang="ko-KR" dirty="0"/>
          </a:p>
          <a:p>
            <a:r>
              <a:rPr lang="en-US" altLang="ko-KR" dirty="0"/>
              <a:t>$ git switch -</a:t>
            </a:r>
            <a:endParaRPr lang="ko-KR" altLang="en-US" dirty="0"/>
          </a:p>
          <a:p>
            <a:pPr lvl="1"/>
            <a:r>
              <a:rPr lang="ko-KR" altLang="en-US" dirty="0"/>
              <a:t>로 이전 </a:t>
            </a:r>
            <a:r>
              <a:rPr lang="ko-KR" altLang="en-US" dirty="0" err="1"/>
              <a:t>브랜치로</a:t>
            </a:r>
            <a:r>
              <a:rPr lang="ko-KR" altLang="en-US" dirty="0"/>
              <a:t> 전환</a:t>
            </a:r>
            <a:r>
              <a:rPr lang="en-US" altLang="ko-KR" dirty="0"/>
              <a:t>, </a:t>
            </a:r>
            <a:r>
              <a:rPr lang="ko-KR" altLang="en-US" dirty="0"/>
              <a:t>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branch –h</a:t>
            </a:r>
          </a:p>
          <a:p>
            <a:pPr lvl="1"/>
            <a:r>
              <a:rPr lang="ko-KR" altLang="en-US" dirty="0"/>
              <a:t>도움말 보기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git switch branch vs git Checkout branch">
            <a:extLst>
              <a:ext uri="{FF2B5EF4-FFF2-40B4-BE49-F238E27FC236}">
                <a16:creationId xmlns:a16="http://schemas.microsoft.com/office/drawing/2014/main" id="{CAF326AA-C9C6-45C0-87C6-523D68173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3276575"/>
            <a:ext cx="7217013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00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9F683-E3D6-48F2-8232-1DF59C8A87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A6DC0F-058A-46A5-89B3-E2D344BE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116335"/>
            <a:ext cx="9865096" cy="5832648"/>
          </a:xfrm>
        </p:spPr>
        <p:txBody>
          <a:bodyPr/>
          <a:lstStyle/>
          <a:p>
            <a:r>
              <a:rPr lang="ko-KR" altLang="en-US" dirty="0"/>
              <a:t>저장소 생성</a:t>
            </a:r>
            <a:endParaRPr lang="en-US" altLang="ko-KR" dirty="0"/>
          </a:p>
          <a:p>
            <a:pPr lvl="1"/>
            <a:r>
              <a:rPr lang="en-US" altLang="ko-KR" dirty="0"/>
              <a:t>branch-lab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C0BD27C-A895-4269-902B-01A96CB066AC}"/>
              </a:ext>
            </a:extLst>
          </p:cNvPr>
          <p:cNvSpPr/>
          <p:nvPr/>
        </p:nvSpPr>
        <p:spPr>
          <a:xfrm>
            <a:off x="1602284" y="2262944"/>
            <a:ext cx="748883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PC@DESKTOP-482NOAB MINGW64 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</a:t>
            </a:r>
          </a:p>
          <a:p>
            <a:r>
              <a:rPr lang="ko-KR" altLang="en-US" sz="1600" dirty="0"/>
              <a:t>$ </a:t>
            </a:r>
            <a:r>
              <a:rPr lang="ko-KR" altLang="en-US" sz="1600" dirty="0" err="1"/>
              <a:t>pwd</a:t>
            </a:r>
            <a:endParaRPr lang="ko-KR" altLang="en-US" sz="1600" dirty="0"/>
          </a:p>
          <a:p>
            <a:r>
              <a:rPr lang="ko-KR" altLang="en-US" sz="1600" dirty="0"/>
              <a:t>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</a:t>
            </a:r>
          </a:p>
          <a:p>
            <a:endParaRPr lang="ko-KR" altLang="en-US" sz="1600" dirty="0"/>
          </a:p>
          <a:p>
            <a:r>
              <a:rPr lang="ko-KR" altLang="en-US" sz="1600" dirty="0"/>
              <a:t>PC@DESKTOP-482NOAB MINGW64 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</a:t>
            </a:r>
          </a:p>
          <a:p>
            <a:r>
              <a:rPr lang="ko-KR" altLang="en-US" sz="1600" dirty="0"/>
              <a:t>$ 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branch-lab</a:t>
            </a:r>
            <a:endParaRPr lang="ko-KR" altLang="en-US" sz="1600" dirty="0"/>
          </a:p>
          <a:p>
            <a:r>
              <a:rPr lang="ko-KR" altLang="en-US" sz="1600" dirty="0" err="1"/>
              <a:t>Initialized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empty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repository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in</a:t>
            </a:r>
            <a:r>
              <a:rPr lang="ko-KR" altLang="en-US" sz="1600" dirty="0"/>
              <a:t> C:/[git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]/</a:t>
            </a:r>
            <a:r>
              <a:rPr lang="ko-KR" altLang="en-US" sz="1600" dirty="0" err="1"/>
              <a:t>branch-lab</a:t>
            </a:r>
            <a:r>
              <a:rPr lang="ko-KR" altLang="en-US" sz="1600" dirty="0"/>
              <a:t>/.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/</a:t>
            </a:r>
          </a:p>
          <a:p>
            <a:endParaRPr lang="ko-KR" altLang="en-US" sz="1600" dirty="0"/>
          </a:p>
          <a:p>
            <a:r>
              <a:rPr lang="ko-KR" altLang="en-US" sz="1600" dirty="0"/>
              <a:t>PC@DESKTOP-482NOAB MINGW64 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</a:t>
            </a:r>
          </a:p>
          <a:p>
            <a:r>
              <a:rPr lang="ko-KR" altLang="en-US" sz="1600" dirty="0"/>
              <a:t>$ </a:t>
            </a:r>
            <a:r>
              <a:rPr lang="ko-KR" altLang="en-US" sz="1600" dirty="0" err="1"/>
              <a:t>cd</a:t>
            </a:r>
            <a:r>
              <a:rPr lang="ko-KR" altLang="en-US" sz="1600" dirty="0"/>
              <a:t> </a:t>
            </a:r>
            <a:r>
              <a:rPr lang="ko-KR" altLang="en-US" sz="1600" dirty="0" err="1"/>
              <a:t>branch-lab</a:t>
            </a:r>
            <a:endParaRPr lang="ko-KR" altLang="en-US" sz="1600" dirty="0"/>
          </a:p>
          <a:p>
            <a:endParaRPr lang="ko-KR" altLang="en-US" sz="1600" dirty="0"/>
          </a:p>
          <a:p>
            <a:r>
              <a:rPr lang="ko-KR" altLang="en-US" sz="1600" dirty="0"/>
              <a:t>PC@DESKTOP-482NOAB MINGW64 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]/</a:t>
            </a:r>
            <a:r>
              <a:rPr lang="ko-KR" altLang="en-US" sz="1600" dirty="0" err="1"/>
              <a:t>branch-lab</a:t>
            </a:r>
            <a:r>
              <a:rPr lang="ko-KR" altLang="en-US" sz="1600" dirty="0"/>
              <a:t> (</a:t>
            </a:r>
            <a:r>
              <a:rPr lang="ko-KR" altLang="en-US" sz="1600" dirty="0" err="1"/>
              <a:t>main</a:t>
            </a:r>
            <a:r>
              <a:rPr lang="ko-KR" altLang="en-US" sz="1600" dirty="0"/>
              <a:t>)       </a:t>
            </a:r>
          </a:p>
          <a:p>
            <a:r>
              <a:rPr lang="ko-KR" altLang="en-US" sz="1600" dirty="0"/>
              <a:t>$ </a:t>
            </a:r>
            <a:r>
              <a:rPr lang="ko-KR" altLang="en-US" sz="1600" dirty="0" err="1"/>
              <a:t>pwd</a:t>
            </a:r>
            <a:endParaRPr lang="ko-KR" altLang="en-US" sz="1600" dirty="0"/>
          </a:p>
          <a:p>
            <a:r>
              <a:rPr lang="ko-KR" altLang="en-US" sz="1600" dirty="0"/>
              <a:t>/c/[</a:t>
            </a:r>
            <a:r>
              <a:rPr lang="ko-KR" altLang="en-US" sz="1600" dirty="0" err="1"/>
              <a:t>git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tutorial</a:t>
            </a:r>
            <a:r>
              <a:rPr lang="ko-KR" altLang="en-US" sz="1600" dirty="0"/>
              <a:t>]/</a:t>
            </a:r>
            <a:r>
              <a:rPr lang="ko-KR" altLang="en-US" sz="1600" dirty="0" err="1"/>
              <a:t>branch-lab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1813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FD340-803C-4408-A3F3-451F9BB34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  <a:r>
              <a:rPr lang="ko-KR" altLang="en-US" dirty="0"/>
              <a:t>에서 파일 생성 후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ECDFD9-59A6-43CE-9F69-C82F13DE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basic.py</a:t>
            </a:r>
          </a:p>
          <a:p>
            <a:pPr lvl="1"/>
            <a:r>
              <a:rPr lang="en-US" altLang="ko-KR" dirty="0"/>
              <a:t>print('branch basic’)</a:t>
            </a:r>
          </a:p>
          <a:p>
            <a:pPr lvl="1"/>
            <a:r>
              <a:rPr lang="en-US" altLang="ko-KR" dirty="0"/>
              <a:t> </a:t>
            </a:r>
          </a:p>
          <a:p>
            <a:r>
              <a:rPr lang="en-US" altLang="ko-KR" dirty="0"/>
              <a:t>$ git add basic.py</a:t>
            </a:r>
          </a:p>
          <a:p>
            <a:r>
              <a:rPr lang="en-US" altLang="ko-KR" dirty="0"/>
              <a:t>$ git commit -m ‘Create basic.py, main’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basic.py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Print(</a:t>
            </a:r>
            <a:r>
              <a:rPr lang="ko-KR" altLang="en-US" dirty="0"/>
              <a:t>＇</a:t>
            </a:r>
            <a:r>
              <a:rPr lang="en-US" altLang="ko-KR" dirty="0"/>
              <a:t>branch basic’)</a:t>
            </a:r>
          </a:p>
          <a:p>
            <a:pPr lvl="1"/>
            <a:r>
              <a:rPr lang="en-US" altLang="ko-KR" dirty="0"/>
              <a:t>Print(1, 2, 3)</a:t>
            </a:r>
          </a:p>
          <a:p>
            <a:endParaRPr lang="en-US" altLang="ko-KR" dirty="0"/>
          </a:p>
          <a:p>
            <a:r>
              <a:rPr lang="en-US" altLang="ko-KR" dirty="0"/>
              <a:t>$ git commit -am ‘Add print literals, main'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793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A79B0E-3E88-438C-8045-4ECAB2217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4F8B0C-ED19-4695-8293-F089E4D11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D5514D-5E36-495E-A9CF-E9EC68FC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1542256"/>
            <a:ext cx="815340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2214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0E5163-1A6A-4E77-ADB9-41F29DF550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A603C-6444-43BD-ACA2-B1E46314A6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7FF009F-6CF3-444F-97B3-B9E93A78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2" y="1237456"/>
            <a:ext cx="85629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7937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FE196-0911-41B8-82D1-BE109F04C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새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EA2455-E890-4859-8D08-0D6C476FA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branch feat/list</a:t>
            </a:r>
          </a:p>
          <a:p>
            <a:endParaRPr lang="en-US" altLang="ko-KR" dirty="0"/>
          </a:p>
          <a:p>
            <a:r>
              <a:rPr lang="en-US" altLang="ko-KR" dirty="0"/>
              <a:t>$ git branch testing</a:t>
            </a:r>
          </a:p>
          <a:p>
            <a:r>
              <a:rPr lang="en-US" altLang="ko-KR" dirty="0"/>
              <a:t>'HEAD’</a:t>
            </a:r>
            <a:r>
              <a:rPr lang="ko-KR" altLang="en-US" dirty="0"/>
              <a:t>라는 특수한 포인터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이 포인터는 지금 작업하는 로컬 </a:t>
            </a:r>
            <a:r>
              <a:rPr lang="ko-KR" altLang="en-US" dirty="0" err="1"/>
              <a:t>브랜치를</a:t>
            </a:r>
            <a:r>
              <a:rPr lang="ko-KR" altLang="en-US" dirty="0"/>
              <a:t> 가리킴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E4CA54-6A60-4AE9-9652-70C74076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8428" y="3427887"/>
            <a:ext cx="6348115" cy="39531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C24F1DF-AEC5-424F-8883-C59563409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719" y="2889830"/>
            <a:ext cx="4489131" cy="2474977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4477091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6E30D-4C12-4DA3-9E3C-488D1095D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생성 실습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BFFAE2-BEE4-42D6-AC5A-B10E9CE85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branch -a</a:t>
            </a:r>
          </a:p>
          <a:p>
            <a:pPr lvl="1"/>
            <a:r>
              <a:rPr lang="en-US" altLang="ko-KR" dirty="0"/>
              <a:t>* main</a:t>
            </a:r>
          </a:p>
          <a:p>
            <a:endParaRPr lang="en-US" altLang="ko-KR" dirty="0"/>
          </a:p>
          <a:p>
            <a:r>
              <a:rPr lang="en-US" altLang="ko-KR" dirty="0"/>
              <a:t>$ git branch feat/list</a:t>
            </a:r>
          </a:p>
          <a:p>
            <a:pPr lvl="1"/>
            <a:r>
              <a:rPr lang="ko-KR" altLang="en-US" dirty="0" err="1"/>
              <a:t>브랜치</a:t>
            </a:r>
            <a:r>
              <a:rPr lang="ko-KR" altLang="en-US" dirty="0"/>
              <a:t> 이름 </a:t>
            </a:r>
            <a:r>
              <a:rPr lang="en-US" altLang="ko-KR" dirty="0"/>
              <a:t>feat/list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branch -a</a:t>
            </a:r>
          </a:p>
          <a:p>
            <a:pPr lvl="1"/>
            <a:r>
              <a:rPr lang="en-US" altLang="ko-KR" dirty="0"/>
              <a:t>  feat/list</a:t>
            </a:r>
          </a:p>
          <a:p>
            <a:pPr lvl="1"/>
            <a:r>
              <a:rPr lang="en-US" altLang="ko-KR" dirty="0"/>
              <a:t>* main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295439-499E-4E62-A921-2F592B28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64" y="3708623"/>
            <a:ext cx="7419603" cy="301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6075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B7ACF-69F5-4739-9688-62B6CE8C75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단축 명령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E167D4C-20D9-497F-BA7C-C591B9C44F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config --global </a:t>
            </a:r>
            <a:r>
              <a:rPr lang="en-US" altLang="ko-KR" dirty="0" err="1"/>
              <a:t>alias.logg</a:t>
            </a:r>
            <a:r>
              <a:rPr lang="en-US" altLang="ko-KR" dirty="0"/>
              <a:t> 'log --graph’</a:t>
            </a:r>
          </a:p>
          <a:p>
            <a:r>
              <a:rPr lang="en-US" altLang="ko-KR" dirty="0"/>
              <a:t>$ git config --global </a:t>
            </a:r>
            <a:r>
              <a:rPr lang="en-US" altLang="ko-KR" dirty="0" err="1"/>
              <a:t>alias.logo</a:t>
            </a:r>
            <a:r>
              <a:rPr lang="en-US" altLang="ko-KR" dirty="0"/>
              <a:t> 'log --</a:t>
            </a:r>
            <a:r>
              <a:rPr lang="en-US" altLang="ko-KR" dirty="0" err="1"/>
              <a:t>oneline</a:t>
            </a:r>
            <a:r>
              <a:rPr lang="en-US" altLang="ko-KR" dirty="0"/>
              <a:t> --graph'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AD7625-398E-4AC9-96AE-AB89671EC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695" y="2019225"/>
            <a:ext cx="915352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00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C25334-02A1-4926-87C4-4CDEE6098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3A91A-828F-47DF-825B-8782EF53C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33B7CF-B6C4-495B-B17A-8935F801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662" y="1785143"/>
            <a:ext cx="74580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0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blog.kakaocdn.net/dn/A7k3j/btqFDaCoOlS/Fv0HKgkftQoXPoKDngCQkK/img.png">
            <a:extLst>
              <a:ext uri="{FF2B5EF4-FFF2-40B4-BE49-F238E27FC236}">
                <a16:creationId xmlns:a16="http://schemas.microsoft.com/office/drawing/2014/main" id="{C306982C-71DA-442C-BBAF-FCBD580E1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20" y="1836415"/>
            <a:ext cx="9091116" cy="521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330477B-FD91-4566-9992-80B0C9C71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2F1280-E166-4C42-A243-873FCFFB1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실 행활에서 용어</a:t>
            </a:r>
            <a:endParaRPr lang="en-US" altLang="ko-KR" dirty="0"/>
          </a:p>
          <a:p>
            <a:pPr lvl="1"/>
            <a:r>
              <a:rPr lang="ko-KR" altLang="en-US" dirty="0"/>
              <a:t>가지</a:t>
            </a:r>
            <a:endParaRPr lang="en-US" altLang="ko-KR" dirty="0"/>
          </a:p>
          <a:p>
            <a:r>
              <a:rPr lang="en-US" altLang="ko-KR" dirty="0"/>
              <a:t>Branch, merge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2791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6109D7-7A17-4675-AD08-99D07B30C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전환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 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85013C-AA16-4109-8E16-F37E8714C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checkout branch-name</a:t>
            </a:r>
          </a:p>
          <a:p>
            <a:r>
              <a:rPr lang="en-US" altLang="ko-KR" dirty="0"/>
              <a:t>$ git switch branch-name</a:t>
            </a:r>
          </a:p>
          <a:p>
            <a:r>
              <a:rPr lang="en-US" altLang="ko-KR" dirty="0"/>
              <a:t>$ git switch - # </a:t>
            </a:r>
            <a:r>
              <a:rPr lang="ko-KR" altLang="en-US" dirty="0"/>
              <a:t>바로 이전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</a:p>
          <a:p>
            <a:endParaRPr lang="en-US" altLang="ko-KR" dirty="0"/>
          </a:p>
          <a:p>
            <a:r>
              <a:rPr lang="ko-KR" altLang="en-US" dirty="0"/>
              <a:t>항상 작업할 </a:t>
            </a:r>
            <a:r>
              <a:rPr lang="ko-KR" altLang="en-US" dirty="0" err="1"/>
              <a:t>브랜치를</a:t>
            </a:r>
            <a:r>
              <a:rPr lang="ko-KR" altLang="en-US" dirty="0"/>
              <a:t> 미리 선택</a:t>
            </a:r>
            <a:endParaRPr lang="en-US" altLang="ko-KR" dirty="0"/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을 설치하게 되면 </a:t>
            </a:r>
            <a:r>
              <a:rPr lang="en-US" altLang="ko-KR" dirty="0"/>
              <a:t>‘main' </a:t>
            </a:r>
            <a:r>
              <a:rPr lang="ko-KR" altLang="en-US" dirty="0" err="1"/>
              <a:t>브랜치가</a:t>
            </a:r>
            <a:r>
              <a:rPr lang="ko-KR" altLang="en-US" dirty="0"/>
              <a:t> 선택</a:t>
            </a:r>
            <a:endParaRPr lang="en-US" altLang="ko-KR" dirty="0"/>
          </a:p>
          <a:p>
            <a:r>
              <a:rPr lang="en-US" altLang="ko-KR" dirty="0"/>
              <a:t>HEAD</a:t>
            </a:r>
          </a:p>
          <a:p>
            <a:pPr lvl="1"/>
            <a:r>
              <a:rPr lang="ko-KR" altLang="en-US" dirty="0"/>
              <a:t>현재 사용 중인 </a:t>
            </a:r>
            <a:r>
              <a:rPr lang="ko-KR" altLang="en-US" dirty="0" err="1"/>
              <a:t>브랜치의</a:t>
            </a:r>
            <a:r>
              <a:rPr lang="ko-KR" altLang="en-US" dirty="0"/>
              <a:t> 선두 부분을 나타내는 이름</a:t>
            </a:r>
            <a:endParaRPr lang="en-US" altLang="ko-KR" dirty="0"/>
          </a:p>
          <a:p>
            <a:pPr lvl="2"/>
            <a:r>
              <a:rPr lang="ko-KR" altLang="en-US" dirty="0"/>
              <a:t>기본적으로는 </a:t>
            </a:r>
            <a:r>
              <a:rPr lang="en-US" altLang="ko-KR" dirty="0"/>
              <a:t>‘main'</a:t>
            </a:r>
            <a:r>
              <a:rPr lang="ko-KR" altLang="en-US" dirty="0"/>
              <a:t>의 선두 부분을 나타냄</a:t>
            </a:r>
            <a:endParaRPr lang="en-US" altLang="ko-KR" dirty="0"/>
          </a:p>
          <a:p>
            <a:pPr lvl="1"/>
            <a:r>
              <a:rPr lang="en-US" altLang="ko-KR" dirty="0"/>
              <a:t>'HEAD' </a:t>
            </a:r>
            <a:r>
              <a:rPr lang="ko-KR" altLang="en-US" dirty="0"/>
              <a:t>를 이동하면</a:t>
            </a:r>
            <a:r>
              <a:rPr lang="en-US" altLang="ko-KR" dirty="0"/>
              <a:t>, </a:t>
            </a:r>
            <a:r>
              <a:rPr lang="ko-KR" altLang="en-US" dirty="0"/>
              <a:t>사용하는 </a:t>
            </a:r>
            <a:r>
              <a:rPr lang="ko-KR" altLang="en-US" dirty="0" err="1"/>
              <a:t>브랜치가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ブランチの切り替え">
            <a:extLst>
              <a:ext uri="{FF2B5EF4-FFF2-40B4-BE49-F238E27FC236}">
                <a16:creationId xmlns:a16="http://schemas.microsoft.com/office/drawing/2014/main" id="{A0E8D224-4886-44CD-8247-499D11DC7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713" y="4572638"/>
            <a:ext cx="5748307" cy="244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774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8856F4-6DC4-4CFF-89A7-ABD506F78D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전환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 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419849-F793-434C-A2AD-F87E8D99A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branch_name</a:t>
            </a:r>
            <a:r>
              <a:rPr lang="ko-KR" altLang="en-US" dirty="0"/>
              <a:t>으로 </a:t>
            </a:r>
            <a:r>
              <a:rPr lang="ko-KR" altLang="en-US" dirty="0" err="1"/>
              <a:t>브랜치</a:t>
            </a:r>
            <a:r>
              <a:rPr lang="ko-KR" altLang="en-US" dirty="0"/>
              <a:t> 변경</a:t>
            </a:r>
            <a:endParaRPr lang="en-US" altLang="ko-KR" dirty="0"/>
          </a:p>
          <a:p>
            <a:pPr lvl="1"/>
            <a:r>
              <a:rPr lang="en-US" altLang="ko-KR" dirty="0"/>
              <a:t>HEAD</a:t>
            </a:r>
            <a:r>
              <a:rPr lang="ko-KR" altLang="en-US" dirty="0"/>
              <a:t>를 지정한 </a:t>
            </a:r>
            <a:r>
              <a:rPr lang="ko-KR" altLang="en-US" dirty="0" err="1"/>
              <a:t>브랜치를</a:t>
            </a:r>
            <a:r>
              <a:rPr lang="ko-KR" altLang="en-US" dirty="0"/>
              <a:t> 가리키도록 변경</a:t>
            </a:r>
            <a:endParaRPr lang="en-US" altLang="ko-KR" dirty="0"/>
          </a:p>
          <a:p>
            <a:pPr lvl="1"/>
            <a:r>
              <a:rPr lang="ko-KR" altLang="en-US" dirty="0"/>
              <a:t>자동으로 </a:t>
            </a:r>
            <a:r>
              <a:rPr lang="en-US" altLang="ko-KR" dirty="0"/>
              <a:t>Stage </a:t>
            </a:r>
            <a:r>
              <a:rPr lang="ko-KR" altLang="en-US" dirty="0"/>
              <a:t>영역과 작업 디렉토리의 내용은 해당 </a:t>
            </a:r>
            <a:r>
              <a:rPr lang="ko-KR" altLang="en-US" dirty="0" err="1"/>
              <a:t>브랜치의</a:t>
            </a:r>
            <a:r>
              <a:rPr lang="ko-KR" altLang="en-US" dirty="0"/>
              <a:t> 내용으로 변경</a:t>
            </a:r>
            <a:endParaRPr lang="en-US" altLang="ko-KR" dirty="0"/>
          </a:p>
          <a:p>
            <a:r>
              <a:rPr lang="en-US" altLang="ko-KR" dirty="0"/>
              <a:t>$ git checkout stable</a:t>
            </a:r>
          </a:p>
          <a:p>
            <a:pPr lvl="1"/>
            <a:r>
              <a:rPr lang="en-US" altLang="ko-KR" dirty="0"/>
              <a:t>a47c3 </a:t>
            </a:r>
            <a:r>
              <a:rPr lang="ko-KR" altLang="en-US" dirty="0" err="1"/>
              <a:t>커밋에</a:t>
            </a:r>
            <a:r>
              <a:rPr lang="ko-KR" altLang="en-US" dirty="0"/>
              <a:t> 포함된 파일들을 현재 디렉토리로 복사</a:t>
            </a:r>
            <a:endParaRPr lang="en-US" altLang="ko-KR" dirty="0"/>
          </a:p>
          <a:p>
            <a:pPr lvl="1"/>
            <a:r>
              <a:rPr lang="ko-KR" altLang="en-US" dirty="0"/>
              <a:t>이전 </a:t>
            </a:r>
            <a:r>
              <a:rPr lang="en-US" altLang="ko-KR" dirty="0"/>
              <a:t>ed489 </a:t>
            </a:r>
            <a:r>
              <a:rPr lang="ko-KR" altLang="en-US" dirty="0" err="1"/>
              <a:t>커밋에는</a:t>
            </a:r>
            <a:r>
              <a:rPr lang="ko-KR" altLang="en-US" dirty="0"/>
              <a:t> 포함되었지만 </a:t>
            </a:r>
            <a:r>
              <a:rPr lang="en-US" altLang="ko-KR" dirty="0"/>
              <a:t>a47c3 </a:t>
            </a:r>
            <a:r>
              <a:rPr lang="ko-KR" altLang="en-US" dirty="0" err="1"/>
              <a:t>커밋에</a:t>
            </a:r>
            <a:r>
              <a:rPr lang="ko-KR" altLang="en-US" dirty="0"/>
              <a:t> 포함되어 있지 않은 파일들은 삭제</a:t>
            </a:r>
            <a:endParaRPr lang="en-US" altLang="ko-KR" dirty="0"/>
          </a:p>
          <a:p>
            <a:pPr lvl="1"/>
            <a:r>
              <a:rPr lang="ko-KR" altLang="en-US" dirty="0"/>
              <a:t>두 </a:t>
            </a:r>
            <a:r>
              <a:rPr lang="ko-KR" altLang="en-US" dirty="0" err="1"/>
              <a:t>커밋에</a:t>
            </a:r>
            <a:r>
              <a:rPr lang="ko-KR" altLang="en-US" dirty="0"/>
              <a:t> 모두에 포함되지 않은 파일은 무시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5E8656-24FC-4EB1-9361-EC6BBD25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478" y="3539957"/>
            <a:ext cx="5550478" cy="355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680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58300-7B73-4386-8E63-001BBA3AB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이전 </a:t>
            </a:r>
            <a:r>
              <a:rPr lang="ko-KR" altLang="en-US" dirty="0" err="1"/>
              <a:t>커밋</a:t>
            </a:r>
            <a:r>
              <a:rPr lang="en-US" altLang="ko-KR" dirty="0"/>
              <a:t>[</a:t>
            </a:r>
            <a:r>
              <a:rPr lang="ko-KR" altLang="en-US" dirty="0" err="1"/>
              <a:t>브랜치</a:t>
            </a:r>
            <a:r>
              <a:rPr lang="en-US" altLang="ko-KR" dirty="0"/>
              <a:t>]</a:t>
            </a:r>
            <a:r>
              <a:rPr lang="ko-KR" altLang="en-US" dirty="0"/>
              <a:t> 전환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AAACF-B597-4BFF-A40C-088FC2C03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checkout main~3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50CFF5-3B4F-4309-B15D-EFEF82B10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32" y="1800411"/>
            <a:ext cx="6324263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434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F58300-7B73-4386-8E63-001BBA3AB2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배포버전</a:t>
            </a:r>
            <a:r>
              <a:rPr lang="en-US" altLang="ko-KR" dirty="0"/>
              <a:t>[</a:t>
            </a:r>
            <a:r>
              <a:rPr lang="ko-KR" altLang="en-US" dirty="0" err="1"/>
              <a:t>브랜치</a:t>
            </a:r>
            <a:r>
              <a:rPr lang="en-US" altLang="ko-KR" dirty="0"/>
              <a:t>]</a:t>
            </a:r>
            <a:r>
              <a:rPr lang="ko-KR" altLang="en-US" dirty="0"/>
              <a:t> 전환</a:t>
            </a:r>
            <a:r>
              <a:rPr lang="en-US" altLang="ko-KR" dirty="0"/>
              <a:t>(</a:t>
            </a:r>
            <a:r>
              <a:rPr lang="ko-KR" altLang="en-US" dirty="0"/>
              <a:t>이동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FAAACF-B597-4BFF-A40C-088FC2C03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프로젝트의 히스토리를 </a:t>
            </a:r>
            <a:r>
              <a:rPr lang="ko-KR" altLang="en-US" dirty="0" err="1"/>
              <a:t>옮겨다닐</a:t>
            </a:r>
            <a:r>
              <a:rPr lang="ko-KR" altLang="en-US" dirty="0"/>
              <a:t> 때 유용하게 사용</a:t>
            </a:r>
            <a:endParaRPr lang="en-US" altLang="ko-KR" dirty="0"/>
          </a:p>
          <a:p>
            <a:pPr lvl="1"/>
            <a:r>
              <a:rPr lang="en-US" altLang="ko-KR" dirty="0"/>
              <a:t>detached HEAD</a:t>
            </a:r>
            <a:r>
              <a:rPr lang="ko-KR" altLang="en-US" dirty="0"/>
              <a:t>라고 부르는 익명 </a:t>
            </a:r>
            <a:r>
              <a:rPr lang="ko-KR" altLang="en-US" dirty="0" err="1"/>
              <a:t>브랜치</a:t>
            </a:r>
            <a:r>
              <a:rPr lang="en-US" altLang="ko-KR" dirty="0"/>
              <a:t>(Anonymous Branch)</a:t>
            </a:r>
          </a:p>
          <a:p>
            <a:endParaRPr lang="en-US" altLang="ko-KR" dirty="0"/>
          </a:p>
          <a:p>
            <a:r>
              <a:rPr lang="en-US" altLang="ko-KR" dirty="0"/>
              <a:t>$ git checkout v1.6.6.1</a:t>
            </a:r>
          </a:p>
          <a:p>
            <a:pPr lvl="1"/>
            <a:r>
              <a:rPr lang="en-US" altLang="ko-KR" dirty="0"/>
              <a:t>'Git </a:t>
            </a:r>
            <a:r>
              <a:rPr lang="ko-KR" altLang="en-US" dirty="0"/>
              <a:t>프로젝트</a:t>
            </a:r>
            <a:r>
              <a:rPr lang="en-US" altLang="ko-KR" dirty="0"/>
              <a:t>'</a:t>
            </a:r>
            <a:r>
              <a:rPr lang="ko-KR" altLang="en-US" dirty="0"/>
              <a:t>의 </a:t>
            </a:r>
            <a:r>
              <a:rPr lang="en-US" altLang="ko-KR" dirty="0"/>
              <a:t>1.6.6.1 </a:t>
            </a:r>
            <a:r>
              <a:rPr lang="ko-KR" altLang="en-US" dirty="0"/>
              <a:t>버전을 컴파일</a:t>
            </a:r>
            <a:endParaRPr lang="en-US" altLang="ko-KR" dirty="0"/>
          </a:p>
          <a:p>
            <a:pPr lvl="1"/>
            <a:r>
              <a:rPr lang="ko-KR" altLang="en-US" dirty="0"/>
              <a:t>소스를 </a:t>
            </a:r>
            <a:r>
              <a:rPr lang="en-US" altLang="ko-KR" dirty="0"/>
              <a:t>Checkout</a:t>
            </a:r>
            <a:r>
              <a:rPr lang="ko-KR" altLang="en-US" dirty="0"/>
              <a:t>하여 컴파일하고</a:t>
            </a:r>
            <a:r>
              <a:rPr lang="en-US" altLang="ko-KR" dirty="0"/>
              <a:t>, </a:t>
            </a:r>
            <a:r>
              <a:rPr lang="ko-KR" altLang="en-US" dirty="0"/>
              <a:t>그 결과 바이너리들을 설치</a:t>
            </a:r>
            <a:endParaRPr lang="en-US" altLang="ko-KR" dirty="0"/>
          </a:p>
          <a:p>
            <a:pPr lvl="1"/>
            <a:r>
              <a:rPr lang="ko-KR" altLang="en-US" dirty="0"/>
              <a:t>익명 </a:t>
            </a:r>
            <a:r>
              <a:rPr lang="ko-KR" altLang="en-US" dirty="0" err="1"/>
              <a:t>브랜치</a:t>
            </a:r>
            <a:r>
              <a:rPr lang="en-US" altLang="ko-KR" dirty="0"/>
              <a:t> v1.6.6.1</a:t>
            </a:r>
            <a:r>
              <a:rPr lang="ko-KR" altLang="en-US" dirty="0"/>
              <a:t>은 </a:t>
            </a:r>
            <a:r>
              <a:rPr lang="ko-KR" altLang="en-US" dirty="0" err="1"/>
              <a:t>브랜치는</a:t>
            </a:r>
            <a:r>
              <a:rPr lang="ko-KR" altLang="en-US" dirty="0"/>
              <a:t> 아니고 태그</a:t>
            </a:r>
            <a:endParaRPr lang="en-US" altLang="ko-KR" dirty="0"/>
          </a:p>
          <a:p>
            <a:pPr lvl="1"/>
            <a:r>
              <a:rPr lang="ko-KR" altLang="en-US" dirty="0"/>
              <a:t>되돌아오기</a:t>
            </a:r>
            <a:endParaRPr lang="en-US" altLang="ko-KR" dirty="0"/>
          </a:p>
          <a:p>
            <a:pPr lvl="2"/>
            <a:r>
              <a:rPr lang="ko-KR" altLang="en-US" dirty="0"/>
              <a:t>다시 </a:t>
            </a:r>
            <a:r>
              <a:rPr lang="en-US" altLang="ko-KR" dirty="0"/>
              <a:t>git checkout main </a:t>
            </a:r>
            <a:r>
              <a:rPr lang="ko-KR" altLang="en-US" dirty="0"/>
              <a:t>명령으로 다른 </a:t>
            </a:r>
            <a:r>
              <a:rPr lang="ko-KR" altLang="en-US" dirty="0" err="1"/>
              <a:t>브랜치로</a:t>
            </a:r>
            <a:r>
              <a:rPr lang="ko-KR" altLang="en-US" dirty="0"/>
              <a:t> 변경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1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F401C2-6FE9-43E3-8EA0-94897A99C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A7D44-2A80-4BC1-A86B-A18E5C09F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feat/list</a:t>
            </a:r>
            <a:r>
              <a:rPr lang="ko-KR" altLang="en-US" dirty="0"/>
              <a:t>로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checkout feat/list </a:t>
            </a:r>
          </a:p>
          <a:p>
            <a:r>
              <a:rPr lang="en-US" altLang="ko-KR" dirty="0"/>
              <a:t>$ git switch feat/list</a:t>
            </a:r>
          </a:p>
          <a:p>
            <a:endParaRPr lang="en-US" altLang="ko-KR" dirty="0"/>
          </a:p>
          <a:p>
            <a:r>
              <a:rPr lang="en-US" altLang="ko-KR" dirty="0"/>
              <a:t>$ git switch –</a:t>
            </a:r>
          </a:p>
          <a:p>
            <a:pPr lvl="1"/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 err="1"/>
              <a:t>브랜치로</a:t>
            </a:r>
            <a:r>
              <a:rPr lang="ko-KR" altLang="en-US" dirty="0"/>
              <a:t> 이동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branch</a:t>
            </a:r>
          </a:p>
          <a:p>
            <a:pPr lvl="1"/>
            <a:r>
              <a:rPr lang="ko-KR" altLang="en-US" dirty="0"/>
              <a:t>현재 확인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8082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201B1-5A76-455A-A16C-AD38E36BE3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B00CA-DBF4-4316-8DCD-ACED512E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2933E2-3671-4E08-81F1-53F277572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332" y="1659990"/>
            <a:ext cx="6252343" cy="517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78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F400C-E4B5-4471-9243-2945990F4D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feat/list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번 </a:t>
            </a:r>
            <a:r>
              <a:rPr lang="en-US" altLang="ko-KR" dirty="0"/>
              <a:t>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BD021E-A047-495F-A974-F4603351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branch</a:t>
            </a:r>
          </a:p>
          <a:p>
            <a:pPr lvl="1"/>
            <a:r>
              <a:rPr lang="ko-KR" altLang="en-US" dirty="0" err="1"/>
              <a:t>브랜치</a:t>
            </a:r>
            <a:r>
              <a:rPr lang="ko-KR" altLang="en-US" dirty="0"/>
              <a:t> 확인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basic.py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print('branch basic')</a:t>
            </a:r>
          </a:p>
          <a:p>
            <a:pPr lvl="1"/>
            <a:r>
              <a:rPr lang="en-US" altLang="ko-KR" dirty="0"/>
              <a:t>print(1, 2, 3)</a:t>
            </a:r>
          </a:p>
          <a:p>
            <a:pPr lvl="1"/>
            <a:r>
              <a:rPr lang="en-US" altLang="ko-KR" dirty="0"/>
              <a:t>print([1, 2, 3])                 # 3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commit --am ‘Add print list, feat/list'</a:t>
            </a:r>
            <a:endParaRPr lang="ko-KR" altLang="en-US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basic.py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print('branch basic')</a:t>
            </a:r>
          </a:p>
          <a:p>
            <a:pPr lvl="1"/>
            <a:r>
              <a:rPr lang="en-US" altLang="ko-KR" dirty="0"/>
              <a:t>print(1, 2, 3)</a:t>
            </a:r>
          </a:p>
          <a:p>
            <a:pPr lvl="1"/>
            <a:r>
              <a:rPr lang="en-US" altLang="ko-KR" dirty="0"/>
              <a:t>print([1, 2, 3])                 # 3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print(list(range(1, 11)))     # 4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$ git commit -am ‘Add print list of range, feat/list’</a:t>
            </a:r>
          </a:p>
          <a:p>
            <a:pPr lvl="1"/>
            <a:r>
              <a:rPr lang="ko-KR" altLang="en-US" dirty="0"/>
              <a:t>혹시</a:t>
            </a:r>
            <a:r>
              <a:rPr lang="en-US" altLang="ko-KR" dirty="0"/>
              <a:t> </a:t>
            </a:r>
            <a:r>
              <a:rPr lang="ko-KR" altLang="en-US" dirty="0"/>
              <a:t>오류가 난다면 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167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67F41A-9718-4B24-8F5C-75038A850C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4FDCD8-5F3E-4E8A-A906-46F6D2CD59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5CBABBA-BFBD-4D21-AE40-DCA6C8ACF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523206"/>
            <a:ext cx="8820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474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1A3F2-BF92-4B0C-9475-7D2AD64AD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Add,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441CED-7C73-4100-9EAF-C8A28039F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commit -am ‘Add print list of range, feat/list’</a:t>
            </a:r>
          </a:p>
          <a:p>
            <a:pPr lvl="1"/>
            <a:r>
              <a:rPr lang="ko-KR" altLang="en-US" dirty="0"/>
              <a:t>혹시</a:t>
            </a:r>
            <a:r>
              <a:rPr lang="en-US" altLang="ko-KR" dirty="0"/>
              <a:t> </a:t>
            </a:r>
            <a:r>
              <a:rPr lang="ko-KR" altLang="en-US" dirty="0"/>
              <a:t>오류가 난다면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add</a:t>
            </a:r>
            <a:r>
              <a:rPr lang="ko-KR" altLang="en-US" dirty="0"/>
              <a:t> </a:t>
            </a:r>
            <a:r>
              <a:rPr lang="en-US" altLang="ko-KR" dirty="0"/>
              <a:t>nasic.py</a:t>
            </a:r>
          </a:p>
          <a:p>
            <a:r>
              <a:rPr lang="en-US" altLang="ko-KR" dirty="0"/>
              <a:t>$ git commit -m ‘Add print list of range, feat/list’</a:t>
            </a:r>
          </a:p>
          <a:p>
            <a:pPr lvl="1"/>
            <a:r>
              <a:rPr lang="ko-KR" altLang="en-US" dirty="0"/>
              <a:t>분리해서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E92DAED-3C5F-4954-A92D-954477DA8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64" y="3066665"/>
            <a:ext cx="6729350" cy="38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91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91EDF2-0801-4F5D-9B73-6E48377BB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en-US" altLang="ko-KR" dirty="0"/>
              <a:t> </a:t>
            </a:r>
            <a:r>
              <a:rPr lang="ko-KR" altLang="en-US" dirty="0"/>
              <a:t>로그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17C228-22A2-492D-AAA6-CC88762B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9B5E37-4B3A-4FAE-8D0E-9771E6C71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66" y="1517933"/>
            <a:ext cx="6992267" cy="542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93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735ED0-AF0B-4688-B726-E4CDB74D20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209CD8-05A7-4D94-ADB6-CC944BF14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버전 관리의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pic>
        <p:nvPicPr>
          <p:cNvPr id="14338" name="Picture 2" descr="https://media.vlpt.us/images/luna238/post/ff6ac953-bff9-4cb9-bd3d-1d5dc9ba80b8/image.png">
            <a:extLst>
              <a:ext uri="{FF2B5EF4-FFF2-40B4-BE49-F238E27FC236}">
                <a16:creationId xmlns:a16="http://schemas.microsoft.com/office/drawing/2014/main" id="{3B025C0E-8E98-44B4-8C4D-6D5E3838D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96" y="1698835"/>
            <a:ext cx="9019108" cy="496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A2158E0-3CB3-4677-B5D0-A2A3237FF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2" y="1119447"/>
            <a:ext cx="2201675" cy="11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553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781223-3CA9-438B-AE6F-E81197E93B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기능의 명령어 </a:t>
            </a:r>
            <a:r>
              <a:rPr lang="en-US" altLang="ko-KR" dirty="0"/>
              <a:t>checkout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1C8B1C-7601-4F24-B3EA-C3893572D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18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DD26C-30AC-4833-8E3A-3EA70D6AB4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Checkout </a:t>
            </a:r>
            <a:r>
              <a:rPr lang="ko-KR" altLang="en-US" dirty="0"/>
              <a:t>다양한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A91CD8-C27A-411D-A368-D2ACAFA4D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checkout [</a:t>
            </a:r>
            <a:r>
              <a:rPr lang="ko-KR" altLang="en-US" dirty="0" err="1"/>
              <a:t>커밋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자체가 가리키던 것을 이동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git checkout 9033</a:t>
            </a:r>
            <a:endParaRPr lang="ko-KR" altLang="en-US" dirty="0"/>
          </a:p>
        </p:txBody>
      </p:sp>
      <p:pic>
        <p:nvPicPr>
          <p:cNvPr id="1026" name="Picture 2" descr="https://codeit-images.s3.ap-northeast-2.amazonaws.com/images/5e345231f974fb2074b368c1/46-1.png?1587009625701">
            <a:extLst>
              <a:ext uri="{FF2B5EF4-FFF2-40B4-BE49-F238E27FC236}">
                <a16:creationId xmlns:a16="http://schemas.microsoft.com/office/drawing/2014/main" id="{2DAFC457-F445-41D3-84FD-C8D03254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156" y="3060551"/>
            <a:ext cx="4785904" cy="309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odeit-images.s3.ap-northeast-2.amazonaws.com/images/5e345231f974fb2074b368c1/27-3.png?1587009652246">
            <a:extLst>
              <a:ext uri="{FF2B5EF4-FFF2-40B4-BE49-F238E27FC236}">
                <a16:creationId xmlns:a16="http://schemas.microsoft.com/office/drawing/2014/main" id="{8770633E-947D-42DC-812E-B3E9BC0D1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3364" y="3060551"/>
            <a:ext cx="4785904" cy="30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AEC21AF-13F4-4CEC-873A-4FCC401883B5}"/>
              </a:ext>
            </a:extLst>
          </p:cNvPr>
          <p:cNvSpPr/>
          <p:nvPr/>
        </p:nvSpPr>
        <p:spPr>
          <a:xfrm>
            <a:off x="2250356" y="7104512"/>
            <a:ext cx="53467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000" dirty="0"/>
              <a:t>https://blog.naver.com/codeitofficial/222011693376</a:t>
            </a:r>
          </a:p>
        </p:txBody>
      </p:sp>
    </p:spTree>
    <p:extLst>
      <p:ext uri="{BB962C8B-B14F-4D97-AF65-F5344CB8AC3E}">
        <p14:creationId xmlns:p14="http://schemas.microsoft.com/office/powerpoint/2010/main" val="3087559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EBD9EF-1C17-42D5-82E0-B1A6658588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Detached HEAD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828E1F-086C-4F5D-87BD-CD0BB6FA4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브랜치로부터</a:t>
            </a:r>
            <a:r>
              <a:rPr lang="ko-KR" altLang="en-US" dirty="0"/>
              <a:t> 떨어진 </a:t>
            </a:r>
            <a:r>
              <a:rPr lang="en-US" altLang="ko-KR" dirty="0"/>
              <a:t>HEAD</a:t>
            </a:r>
          </a:p>
          <a:p>
            <a:pPr lvl="1"/>
            <a:r>
              <a:rPr lang="en-US" altLang="ko-KR" dirty="0"/>
              <a:t>Detached</a:t>
            </a:r>
          </a:p>
          <a:p>
            <a:pPr lvl="2"/>
            <a:r>
              <a:rPr lang="ko-KR" altLang="en-US" dirty="0"/>
              <a:t>‘</a:t>
            </a:r>
            <a:r>
              <a:rPr lang="en-US" altLang="ko-KR" dirty="0"/>
              <a:t>~</a:t>
            </a:r>
            <a:r>
              <a:rPr lang="ko-KR" altLang="en-US" dirty="0"/>
              <a:t>로부터 떨어진</a:t>
            </a:r>
            <a:r>
              <a:rPr lang="en-US" altLang="ko-KR" dirty="0"/>
              <a:t>, </a:t>
            </a:r>
            <a:r>
              <a:rPr lang="ko-KR" altLang="en-US" dirty="0" err="1"/>
              <a:t>분리된’이라는</a:t>
            </a:r>
            <a:r>
              <a:rPr lang="ko-KR" altLang="en-US" dirty="0"/>
              <a:t> 뜻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이유 중</a:t>
            </a:r>
            <a:r>
              <a:rPr lang="en-US" altLang="ko-KR" dirty="0"/>
              <a:t>, </a:t>
            </a:r>
            <a:r>
              <a:rPr lang="ko-KR" altLang="en-US" dirty="0"/>
              <a:t>한 가지</a:t>
            </a:r>
            <a:endParaRPr lang="en-US" altLang="ko-KR" dirty="0"/>
          </a:p>
          <a:p>
            <a:pPr lvl="1"/>
            <a:r>
              <a:rPr lang="ko-KR" altLang="en-US" dirty="0"/>
              <a:t>과거의 특정 </a:t>
            </a:r>
            <a:r>
              <a:rPr lang="ko-KR" altLang="en-US" dirty="0" err="1"/>
              <a:t>커밋에서</a:t>
            </a:r>
            <a:r>
              <a:rPr lang="ko-KR" altLang="en-US" dirty="0"/>
              <a:t>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만들고 싶을 때</a:t>
            </a:r>
            <a:endParaRPr lang="en-US" altLang="ko-KR" dirty="0"/>
          </a:p>
        </p:txBody>
      </p:sp>
      <p:pic>
        <p:nvPicPr>
          <p:cNvPr id="4" name="Picture 4" descr="https://codeit-images.s3.ap-northeast-2.amazonaws.com/images/5e345231f974fb2074b368c1/27-3.png?1587009652246">
            <a:extLst>
              <a:ext uri="{FF2B5EF4-FFF2-40B4-BE49-F238E27FC236}">
                <a16:creationId xmlns:a16="http://schemas.microsoft.com/office/drawing/2014/main" id="{990A6212-942A-4BEF-ACD7-87239978A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204567"/>
            <a:ext cx="5610775" cy="36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770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57AA2A-F2BD-4E0A-BAAA-24096FF44F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중간에서 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0E858-1393-4425-AD42-08316BD33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branch premium</a:t>
            </a:r>
          </a:p>
          <a:p>
            <a:pPr lvl="1"/>
            <a:r>
              <a:rPr lang="en-US" altLang="ko-KR" dirty="0"/>
              <a:t>Detached HEAD</a:t>
            </a:r>
            <a:r>
              <a:rPr lang="ko-KR" altLang="en-US" dirty="0"/>
              <a:t>인 상태에서 위 실행</a:t>
            </a:r>
          </a:p>
        </p:txBody>
      </p:sp>
      <p:pic>
        <p:nvPicPr>
          <p:cNvPr id="4" name="Picture 4" descr="https://codeit-images.s3.ap-northeast-2.amazonaws.com/images/5e345231f974fb2074b368c1/27-3.png?1587009652246">
            <a:extLst>
              <a:ext uri="{FF2B5EF4-FFF2-40B4-BE49-F238E27FC236}">
                <a16:creationId xmlns:a16="http://schemas.microsoft.com/office/drawing/2014/main" id="{79F560B4-8A35-4544-8CBB-253313111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43" y="3132559"/>
            <a:ext cx="4566448" cy="295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postfiles.pstatic.net/MjAyMDA2MjVfMTc4/MDAxNTkzMDUxMDg2NDM4.0AY3KlQJcP0zISUmOrmZ6GqGXi2HR9qMRoSsnX4v-Bgg.j4eRWfEVDuBEoUByooeVEH9zUwebRAg3W-TPC1Rc1mAg.PNG.codeitofficial/%EC%8A%A4%ED%81%AC%EB%A6%B0%EC%83%B7_2020-06-25_%EC%98%A4%EC%A0%84_11.11.07.png?type=w966">
            <a:extLst>
              <a:ext uri="{FF2B5EF4-FFF2-40B4-BE49-F238E27FC236}">
                <a16:creationId xmlns:a16="http://schemas.microsoft.com/office/drawing/2014/main" id="{5BA6B529-41DC-4049-A871-19F392797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95" y="3132559"/>
            <a:ext cx="4566449" cy="29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07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80AD9-2479-4159-A726-1873A92A1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분기에서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88391-EFE0-41F2-8B5B-FD5FE591B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Premium</a:t>
            </a:r>
            <a:r>
              <a:rPr lang="ko-KR" altLang="en-US" dirty="0"/>
              <a:t>에서 </a:t>
            </a:r>
            <a:r>
              <a:rPr lang="en-US" altLang="ko-KR" dirty="0"/>
              <a:t>commit</a:t>
            </a:r>
            <a:r>
              <a:rPr lang="ko-KR" altLang="en-US" dirty="0"/>
              <a:t>을 하면</a:t>
            </a:r>
          </a:p>
        </p:txBody>
      </p:sp>
      <p:pic>
        <p:nvPicPr>
          <p:cNvPr id="4" name="Picture 2" descr="https://postfiles.pstatic.net/MjAyMDA2MjVfMTc4/MDAxNTkzMDUxMDg2NDM4.0AY3KlQJcP0zISUmOrmZ6GqGXi2HR9qMRoSsnX4v-Bgg.j4eRWfEVDuBEoUByooeVEH9zUwebRAg3W-TPC1Rc1mAg.PNG.codeitofficial/%EC%8A%A4%ED%81%AC%EB%A6%B0%EC%83%B7_2020-06-25_%EC%98%A4%EC%A0%84_11.11.07.png?type=w966">
            <a:extLst>
              <a:ext uri="{FF2B5EF4-FFF2-40B4-BE49-F238E27FC236}">
                <a16:creationId xmlns:a16="http://schemas.microsoft.com/office/drawing/2014/main" id="{A2C7BEE8-AE42-4968-A059-3F24D61BC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47" y="3276575"/>
            <a:ext cx="4566449" cy="291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codeit-images.s3.ap-northeast-2.amazonaws.com/images/5e345231f974fb2074b368c1/17-6.png?1587009690417">
            <a:extLst>
              <a:ext uri="{FF2B5EF4-FFF2-40B4-BE49-F238E27FC236}">
                <a16:creationId xmlns:a16="http://schemas.microsoft.com/office/drawing/2014/main" id="{B6A51E78-7601-4A53-93B1-BBE5F030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679" y="1332359"/>
            <a:ext cx="4566449" cy="499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306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80AD9-2479-4159-A726-1873A92A1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588391-EFE0-41F2-8B5B-FD5FE591B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checkout master</a:t>
            </a:r>
          </a:p>
          <a:p>
            <a:pPr lvl="1"/>
            <a:r>
              <a:rPr lang="en-US" altLang="ko-KR" dirty="0" err="1"/>
              <a:t>Ptemium</a:t>
            </a:r>
            <a:r>
              <a:rPr lang="ko-KR" altLang="en-US" dirty="0"/>
              <a:t>에서 </a:t>
            </a:r>
            <a:r>
              <a:rPr lang="en-US" altLang="ko-KR" dirty="0"/>
              <a:t>master</a:t>
            </a:r>
            <a:r>
              <a:rPr lang="ko-KR" altLang="en-US" dirty="0"/>
              <a:t>로 이동</a:t>
            </a:r>
          </a:p>
        </p:txBody>
      </p:sp>
      <p:pic>
        <p:nvPicPr>
          <p:cNvPr id="4098" name="Picture 2" descr="https://codeit-images.s3.ap-northeast-2.amazonaws.com/images/5e345231f974fb2074b368c1/17-6.png?1587009690417">
            <a:extLst>
              <a:ext uri="{FF2B5EF4-FFF2-40B4-BE49-F238E27FC236}">
                <a16:creationId xmlns:a16="http://schemas.microsoft.com/office/drawing/2014/main" id="{B6A51E78-7601-4A53-93B1-BBE5F0305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810" y="2062993"/>
            <a:ext cx="4032448" cy="44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codeit-images.s3.ap-northeast-2.amazonaws.com/images/5e345231f974fb2074b368c1/18-7.png?1587009703832">
            <a:extLst>
              <a:ext uri="{FF2B5EF4-FFF2-40B4-BE49-F238E27FC236}">
                <a16:creationId xmlns:a16="http://schemas.microsoft.com/office/drawing/2014/main" id="{7F5BEEF2-2E68-4298-B7DB-B965B0375C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756" y="2079057"/>
            <a:ext cx="4032448" cy="44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6250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15F1D9-6C1C-4C68-B65A-3D8218695D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r>
              <a:rPr lang="ko-KR" altLang="en-US" dirty="0"/>
              <a:t>과 </a:t>
            </a:r>
            <a:r>
              <a:rPr lang="en-US" altLang="ko-KR" dirty="0"/>
              <a:t>checkout </a:t>
            </a:r>
            <a:r>
              <a:rPr lang="ko-KR" altLang="en-US" dirty="0"/>
              <a:t>비교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0965DE-8609-49B2-BBE0-58D164A6A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88B5CC-E61C-4CCD-AF70-21904A158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2" y="2804318"/>
            <a:ext cx="94011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539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2FCA36-5DC8-4A57-9D6A-70F5C68DF5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이동</a:t>
            </a:r>
            <a:r>
              <a:rPr lang="en-US" altLang="ko-KR" dirty="0"/>
              <a:t> </a:t>
            </a:r>
            <a:r>
              <a:rPr lang="ko-KR" altLang="en-US" dirty="0"/>
              <a:t>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448A66-DBD9-49F4-A3D2-A4A18D22B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</a:p>
          <a:p>
            <a:pPr lvl="1"/>
            <a:r>
              <a:rPr lang="ko-KR" altLang="en-US" dirty="0" err="1"/>
              <a:t>브랜치</a:t>
            </a:r>
            <a:r>
              <a:rPr lang="ko-KR" altLang="en-US" dirty="0"/>
              <a:t> 마지막 </a:t>
            </a:r>
            <a:r>
              <a:rPr lang="ko-KR" altLang="en-US" dirty="0" err="1"/>
              <a:t>커밋으로</a:t>
            </a:r>
            <a:r>
              <a:rPr lang="ko-KR" altLang="en-US" dirty="0"/>
              <a:t> 이동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D9C8AA-31BA-4251-A10E-A3718FF6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72" y="1920919"/>
            <a:ext cx="5140494" cy="5055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439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596557-5407-4DE3-9412-0B0BF7DD5F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 err="1"/>
              <a:t>브랜치</a:t>
            </a:r>
            <a:r>
              <a:rPr lang="ko-KR" altLang="en-US" dirty="0"/>
              <a:t> 학인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812008-56D5-43FF-9F26-C8FBE4DE4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ko-KR" altLang="en-US" dirty="0" err="1"/>
              <a:t>커밋</a:t>
            </a:r>
            <a:r>
              <a:rPr lang="ko-KR" altLang="en-US" dirty="0"/>
              <a:t>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6C5077-13ED-4AE5-B09E-F4BDA206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1819782"/>
            <a:ext cx="6964833" cy="491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68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8ECA6-2AFE-45AC-8366-2091127803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중간으로 </a:t>
            </a:r>
            <a:r>
              <a:rPr lang="en-US" altLang="ko-KR" dirty="0"/>
              <a:t>HEAD </a:t>
            </a:r>
            <a:r>
              <a:rPr lang="ko-KR" altLang="en-US" dirty="0"/>
              <a:t>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089BB1-63E1-41BA-B9BF-27E1FB7EE9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checkout</a:t>
            </a:r>
            <a:r>
              <a:rPr lang="ko-KR" altLang="en-US" dirty="0"/>
              <a:t> </a:t>
            </a:r>
            <a:r>
              <a:rPr lang="en-US" altLang="ko-KR" dirty="0"/>
              <a:t>5be70</a:t>
            </a:r>
          </a:p>
          <a:p>
            <a:pPr lvl="1"/>
            <a:r>
              <a:rPr lang="ko-KR" altLang="en-US" dirty="0" err="1"/>
              <a:t>스테이징</a:t>
            </a:r>
            <a:r>
              <a:rPr lang="ko-KR" altLang="en-US" dirty="0"/>
              <a:t> 영역과 작업 디렉토리에도 복사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20D679-5D6B-4B5C-A73C-95418D4DE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150" y="2196455"/>
            <a:ext cx="8801100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2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4F664B-2A08-47E7-93DF-693816367E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42E13F-0B71-4EDD-96A4-264A938FB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개요</a:t>
            </a:r>
          </a:p>
          <a:p>
            <a:pPr lvl="1"/>
            <a:r>
              <a:rPr lang="ko-KR" altLang="en-US" dirty="0"/>
              <a:t>개발과정에서 각각 서로 다른 버전의 코드가 만들어 질 수 있는 상황</a:t>
            </a:r>
          </a:p>
          <a:p>
            <a:pPr lvl="2"/>
            <a:r>
              <a:rPr lang="ko-KR" altLang="en-US" dirty="0"/>
              <a:t>동일한 소스코드 위에서 어떤 개발자는 버그를 수정</a:t>
            </a:r>
          </a:p>
          <a:p>
            <a:pPr lvl="2"/>
            <a:r>
              <a:rPr lang="ko-KR" altLang="en-US" dirty="0"/>
              <a:t>또 다른 개발자는 새로운 기능을 만들어 냄</a:t>
            </a:r>
          </a:p>
          <a:p>
            <a:pPr lvl="1"/>
            <a:r>
              <a:rPr lang="en-US" altLang="ko-KR" dirty="0"/>
              <a:t>'</a:t>
            </a:r>
            <a:r>
              <a:rPr lang="ko-KR" altLang="en-US" dirty="0" err="1"/>
              <a:t>브랜치</a:t>
            </a:r>
            <a:r>
              <a:rPr lang="en-US" altLang="ko-KR" dirty="0"/>
              <a:t>(Branch)’</a:t>
            </a:r>
          </a:p>
          <a:p>
            <a:pPr lvl="2"/>
            <a:r>
              <a:rPr lang="ko-KR" altLang="en-US" dirty="0"/>
              <a:t>여러 개발자들이 동시에 다양한 작업을 할 수 있게 만들어 주는 기능</a:t>
            </a:r>
          </a:p>
          <a:p>
            <a:pPr lvl="2"/>
            <a:r>
              <a:rPr lang="ko-KR" altLang="en-US" dirty="0"/>
              <a:t>각자 독립적인 작업 영역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 </a:t>
            </a:r>
            <a:r>
              <a:rPr lang="ko-KR" altLang="en-US" dirty="0"/>
              <a:t>안에서 마음대로 소스코드를 변경</a:t>
            </a:r>
          </a:p>
          <a:p>
            <a:pPr lvl="3"/>
            <a:r>
              <a:rPr lang="ko-KR" altLang="en-US" dirty="0"/>
              <a:t>분리된 작업 영역에서 변경된 내용은 나중에 원래의 버전과 비교해서 하나의 새로운 버전으로 생성 가능</a:t>
            </a:r>
          </a:p>
          <a:p>
            <a:endParaRPr lang="ko-KR" altLang="en-US" dirty="0"/>
          </a:p>
        </p:txBody>
      </p:sp>
      <p:pic>
        <p:nvPicPr>
          <p:cNvPr id="4" name="Picture 2" descr="https://media.vlpt.us/images/djaxornwkd12/post/29c858c4-0b1b-44be-b022-2e4addf0a9e5/image.png">
            <a:extLst>
              <a:ext uri="{FF2B5EF4-FFF2-40B4-BE49-F238E27FC236}">
                <a16:creationId xmlns:a16="http://schemas.microsoft.com/office/drawing/2014/main" id="{3A17445B-C4F7-4225-8728-EA5B19EB1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382" y="3780631"/>
            <a:ext cx="6449694" cy="3132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643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8183CB-2A70-4707-9085-CAD08EA31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 feat/list</a:t>
            </a:r>
            <a:r>
              <a:rPr lang="ko-KR" altLang="en-US" dirty="0"/>
              <a:t>로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2BC626-A34F-4259-A0BD-61B6974F7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B5E6FE-7BA9-4A72-AEF9-15B918C20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880393"/>
            <a:ext cx="85344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60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90516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649" y="2613238"/>
            <a:ext cx="23584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merge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805657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</p:spTree>
    <p:extLst>
      <p:ext uri="{BB962C8B-B14F-4D97-AF65-F5344CB8AC3E}">
        <p14:creationId xmlns:p14="http://schemas.microsoft.com/office/powerpoint/2010/main" val="3942231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20396-7D02-4794-B0CE-6BD2694450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통합하기</a:t>
            </a:r>
            <a:r>
              <a:rPr lang="en-US" altLang="ko-KR" dirty="0"/>
              <a:t>: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4042E8-4A6F-470A-A329-E6C48D0C3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</a:p>
          <a:p>
            <a:pPr lvl="1"/>
            <a:r>
              <a:rPr lang="ko-KR" altLang="en-US" dirty="0"/>
              <a:t>여러 개의 </a:t>
            </a:r>
            <a:r>
              <a:rPr lang="ko-KR" altLang="en-US" dirty="0" err="1"/>
              <a:t>브랜치를</a:t>
            </a:r>
            <a:r>
              <a:rPr lang="ko-KR" altLang="en-US" dirty="0"/>
              <a:t> 하나로 모음</a:t>
            </a:r>
            <a:endParaRPr lang="en-US" altLang="ko-KR" dirty="0"/>
          </a:p>
          <a:p>
            <a:pPr lvl="1"/>
            <a:r>
              <a:rPr lang="en-US" altLang="ko-KR" dirty="0"/>
              <a:t>'master' </a:t>
            </a:r>
            <a:r>
              <a:rPr lang="ko-KR" altLang="en-US" dirty="0" err="1"/>
              <a:t>브랜치에서</a:t>
            </a:r>
            <a:r>
              <a:rPr lang="ko-KR" altLang="en-US" dirty="0"/>
              <a:t> 분기하는 </a:t>
            </a:r>
            <a:r>
              <a:rPr lang="en-US" altLang="ko-KR" dirty="0"/>
              <a:t>'bugfix'</a:t>
            </a:r>
            <a:r>
              <a:rPr lang="ko-KR" altLang="en-US" dirty="0"/>
              <a:t>라는 </a:t>
            </a:r>
            <a:r>
              <a:rPr lang="ko-KR" altLang="en-US" dirty="0" err="1"/>
              <a:t>브랜치가</a:t>
            </a:r>
            <a:r>
              <a:rPr lang="ko-KR" altLang="en-US" dirty="0"/>
              <a:t> 있다고 가정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'fast-forward(</a:t>
            </a:r>
            <a:r>
              <a:rPr lang="ko-KR" altLang="en-US" dirty="0"/>
              <a:t>빨리 감기</a:t>
            </a:r>
            <a:r>
              <a:rPr lang="en-US" altLang="ko-KR" dirty="0"/>
              <a:t>)’ </a:t>
            </a:r>
            <a:r>
              <a:rPr lang="ko-KR" altLang="en-US" dirty="0"/>
              <a:t>병합</a:t>
            </a:r>
          </a:p>
          <a:p>
            <a:pPr lvl="1"/>
            <a:r>
              <a:rPr lang="en-US" altLang="ko-KR" dirty="0"/>
              <a:t>'master' </a:t>
            </a:r>
            <a:r>
              <a:rPr lang="ko-KR" altLang="en-US" dirty="0" err="1"/>
              <a:t>브랜치의</a:t>
            </a:r>
            <a:r>
              <a:rPr lang="ko-KR" altLang="en-US" dirty="0"/>
              <a:t> 상태가 이전부터 변경되어 있지만 않은 경우</a:t>
            </a:r>
            <a:endParaRPr lang="en-US" altLang="ko-KR" dirty="0"/>
          </a:p>
          <a:p>
            <a:pPr lvl="2"/>
            <a:r>
              <a:rPr lang="en-US" altLang="ko-KR" dirty="0"/>
              <a:t>'bugfix' </a:t>
            </a:r>
            <a:r>
              <a:rPr lang="ko-KR" altLang="en-US" dirty="0" err="1"/>
              <a:t>브랜치의</a:t>
            </a:r>
            <a:r>
              <a:rPr lang="ko-KR" altLang="en-US" dirty="0"/>
              <a:t> 이력은 </a:t>
            </a:r>
            <a:r>
              <a:rPr lang="en-US" altLang="ko-KR" dirty="0"/>
              <a:t>'master' </a:t>
            </a:r>
            <a:r>
              <a:rPr lang="ko-KR" altLang="en-US" dirty="0" err="1"/>
              <a:t>브랜치의</a:t>
            </a:r>
            <a:r>
              <a:rPr lang="ko-KR" altLang="en-US" dirty="0"/>
              <a:t> 이력을 모두 포함하고 있기 때문</a:t>
            </a:r>
            <a:endParaRPr lang="en-US" altLang="ko-KR" dirty="0"/>
          </a:p>
          <a:p>
            <a:pPr lvl="2"/>
            <a:r>
              <a:rPr lang="en-US" altLang="ko-KR" dirty="0"/>
              <a:t>'master' </a:t>
            </a:r>
            <a:r>
              <a:rPr lang="ko-KR" altLang="en-US" dirty="0" err="1"/>
              <a:t>브랜치는</a:t>
            </a:r>
            <a:r>
              <a:rPr lang="ko-KR" altLang="en-US" dirty="0"/>
              <a:t> 단순히 이동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브랜치">
            <a:extLst>
              <a:ext uri="{FF2B5EF4-FFF2-40B4-BE49-F238E27FC236}">
                <a16:creationId xmlns:a16="http://schemas.microsoft.com/office/drawing/2014/main" id="{893CAE4D-BC21-4008-B8D0-9C3DE328D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3931870"/>
            <a:ext cx="410527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ast-forward(빨리감기) 병합">
            <a:extLst>
              <a:ext uri="{FF2B5EF4-FFF2-40B4-BE49-F238E27FC236}">
                <a16:creationId xmlns:a16="http://schemas.microsoft.com/office/drawing/2014/main" id="{AB2A480B-6394-426F-84D4-2C86D04B6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459" y="5679876"/>
            <a:ext cx="4543425" cy="981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16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23DE4E-41C8-4AC9-9E66-72BF1E501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fast-forward(</a:t>
            </a:r>
            <a:r>
              <a:rPr lang="ko-KR" altLang="en-US" dirty="0"/>
              <a:t>빨리 감기</a:t>
            </a:r>
            <a:r>
              <a:rPr lang="en-US" altLang="ko-KR" dirty="0"/>
              <a:t>) </a:t>
            </a:r>
            <a:r>
              <a:rPr lang="ko-KR" altLang="en-US" dirty="0"/>
              <a:t>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A5C4A7-8A94-411B-876F-025F64CBB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다른 </a:t>
            </a:r>
            <a:r>
              <a:rPr lang="ko-KR" altLang="en-US" dirty="0" err="1"/>
              <a:t>커밋들을</a:t>
            </a:r>
            <a:r>
              <a:rPr lang="ko-KR" altLang="en-US" dirty="0"/>
              <a:t> 하나로 합쳐서 새로운 </a:t>
            </a:r>
            <a:r>
              <a:rPr lang="ko-KR" altLang="en-US" dirty="0" err="1"/>
              <a:t>커밋을</a:t>
            </a:r>
            <a:r>
              <a:rPr lang="ko-KR" altLang="en-US" dirty="0"/>
              <a:t> </a:t>
            </a:r>
            <a:r>
              <a:rPr lang="ko-KR" altLang="en-US" dirty="0" err="1"/>
              <a:t>만듬</a:t>
            </a:r>
            <a:endParaRPr lang="en-US" altLang="ko-KR" dirty="0"/>
          </a:p>
          <a:p>
            <a:pPr lvl="1"/>
            <a:r>
              <a:rPr lang="en-US" altLang="ko-KR" dirty="0"/>
              <a:t>Merge </a:t>
            </a:r>
            <a:r>
              <a:rPr lang="ko-KR" altLang="en-US" dirty="0"/>
              <a:t>명령을 실행하기 전에 </a:t>
            </a:r>
            <a:r>
              <a:rPr lang="en-US" altLang="ko-KR" dirty="0"/>
              <a:t>Stage </a:t>
            </a:r>
            <a:r>
              <a:rPr lang="ko-KR" altLang="en-US" dirty="0"/>
              <a:t>영역에 작업중인 파일이 없는지 꼭 확인</a:t>
            </a:r>
            <a:endParaRPr lang="en-US" altLang="ko-KR" dirty="0"/>
          </a:p>
          <a:p>
            <a:r>
              <a:rPr lang="en-US" altLang="ko-KR" dirty="0"/>
              <a:t>Merge</a:t>
            </a:r>
            <a:r>
              <a:rPr lang="ko-KR" altLang="en-US" dirty="0"/>
              <a:t>하는 경우 중 가장 간단한 경우</a:t>
            </a:r>
            <a:endParaRPr lang="en-US" altLang="ko-KR" dirty="0"/>
          </a:p>
          <a:p>
            <a:pPr lvl="1"/>
            <a:r>
              <a:rPr lang="en-US" altLang="ko-KR" dirty="0"/>
              <a:t>Merge</a:t>
            </a:r>
            <a:r>
              <a:rPr lang="ko-KR" altLang="en-US" dirty="0"/>
              <a:t>할 대상이 현재 </a:t>
            </a:r>
            <a:r>
              <a:rPr lang="ko-KR" altLang="en-US" dirty="0" err="1"/>
              <a:t>커밋의</a:t>
            </a:r>
            <a:r>
              <a:rPr lang="ko-KR" altLang="en-US" dirty="0"/>
              <a:t> 직접적인 뿌리가 되는 경우</a:t>
            </a:r>
            <a:r>
              <a:rPr lang="en-US" altLang="ko-KR" dirty="0"/>
              <a:t>, fast-forward Merge</a:t>
            </a:r>
            <a:r>
              <a:rPr lang="ko-KR" altLang="en-US" dirty="0"/>
              <a:t>가 실행</a:t>
            </a:r>
            <a:endParaRPr lang="en-US" altLang="ko-KR" dirty="0"/>
          </a:p>
          <a:p>
            <a:pPr lvl="2"/>
            <a:r>
              <a:rPr lang="ko-KR" altLang="en-US" dirty="0"/>
              <a:t>이 때는 합칠 내용이 없음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간단히 가리키는 지점이 대상 </a:t>
            </a:r>
            <a:r>
              <a:rPr lang="ko-KR" altLang="en-US" dirty="0" err="1"/>
              <a:t>커밋이</a:t>
            </a:r>
            <a:r>
              <a:rPr lang="ko-KR" altLang="en-US" dirty="0"/>
              <a:t> 되고 대상 </a:t>
            </a:r>
            <a:r>
              <a:rPr lang="ko-KR" altLang="en-US" dirty="0" err="1"/>
              <a:t>커밋의</a:t>
            </a:r>
            <a:r>
              <a:rPr lang="ko-KR" altLang="en-US" dirty="0"/>
              <a:t> 내용을 </a:t>
            </a:r>
            <a:r>
              <a:rPr lang="en-US" altLang="ko-KR" dirty="0"/>
              <a:t>Checkout </a:t>
            </a:r>
            <a:r>
              <a:rPr lang="ko-KR" altLang="en-US" dirty="0"/>
              <a:t>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EA0781-DDBE-454E-9473-1922AF0B1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48" y="3834992"/>
            <a:ext cx="5396927" cy="3402023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04AD6116-E96C-4498-9E42-461E396D852F}"/>
              </a:ext>
            </a:extLst>
          </p:cNvPr>
          <p:cNvSpPr/>
          <p:nvPr/>
        </p:nvSpPr>
        <p:spPr>
          <a:xfrm>
            <a:off x="7529229" y="4513164"/>
            <a:ext cx="1993935" cy="612648"/>
          </a:xfrm>
          <a:prstGeom prst="wedgeRectCallout">
            <a:avLst>
              <a:gd name="adj1" fmla="val -71784"/>
              <a:gd name="adj2" fmla="val 19993"/>
            </a:avLst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rgbClr val="0000FF"/>
                </a:solidFill>
              </a:rPr>
              <a:t>현재의 </a:t>
            </a:r>
            <a:r>
              <a:rPr lang="en-US" altLang="ko-KR" sz="1200" dirty="0">
                <a:solidFill>
                  <a:srgbClr val="0000FF"/>
                </a:solidFill>
              </a:rPr>
              <a:t>branch</a:t>
            </a:r>
            <a:r>
              <a:rPr lang="ko-KR" altLang="en-US" sz="1200" dirty="0">
                <a:solidFill>
                  <a:srgbClr val="0000FF"/>
                </a:solidFill>
              </a:rPr>
              <a:t>는 </a:t>
            </a:r>
            <a:r>
              <a:rPr lang="en-US" altLang="ko-KR" sz="1200" dirty="0">
                <a:solidFill>
                  <a:srgbClr val="0000FF"/>
                </a:solidFill>
              </a:rPr>
              <a:t>stable, branch</a:t>
            </a:r>
            <a:r>
              <a:rPr lang="ko-KR" altLang="en-US" sz="1200" dirty="0">
                <a:solidFill>
                  <a:srgbClr val="0000FF"/>
                </a:solidFill>
              </a:rPr>
              <a:t>에서 </a:t>
            </a:r>
            <a:r>
              <a:rPr lang="en-US" altLang="ko-KR" sz="1200" dirty="0">
                <a:solidFill>
                  <a:srgbClr val="0000FF"/>
                </a:solidFill>
              </a:rPr>
              <a:t>main</a:t>
            </a:r>
            <a:r>
              <a:rPr lang="ko-KR" altLang="en-US" sz="1200" dirty="0">
                <a:solidFill>
                  <a:srgbClr val="0000FF"/>
                </a:solidFill>
              </a:rPr>
              <a:t>을 합병</a:t>
            </a:r>
            <a:r>
              <a:rPr lang="en-US" altLang="ko-KR" sz="1200" dirty="0">
                <a:solidFill>
                  <a:srgbClr val="0000FF"/>
                </a:solidFill>
              </a:rPr>
              <a:t> 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ECAC097C-C401-48F1-8731-605CED8A25E1}"/>
              </a:ext>
            </a:extLst>
          </p:cNvPr>
          <p:cNvSpPr/>
          <p:nvPr/>
        </p:nvSpPr>
        <p:spPr>
          <a:xfrm>
            <a:off x="344500" y="3714991"/>
            <a:ext cx="1689832" cy="792088"/>
          </a:xfrm>
          <a:prstGeom prst="wedgeRectCallout">
            <a:avLst>
              <a:gd name="adj1" fmla="val 74292"/>
              <a:gd name="adj2" fmla="val 10862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우리의 경우</a:t>
            </a:r>
            <a:r>
              <a:rPr lang="en-US" altLang="ko-KR" sz="1600" dirty="0">
                <a:solidFill>
                  <a:srgbClr val="0000FF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여기가 </a:t>
            </a:r>
            <a:r>
              <a:rPr lang="en-US" altLang="ko-KR" sz="1600" dirty="0">
                <a:solidFill>
                  <a:srgbClr val="0000FF"/>
                </a:solidFill>
              </a:rPr>
              <a:t>main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129E5DBD-B53C-4C35-833C-7D187B008123}"/>
              </a:ext>
            </a:extLst>
          </p:cNvPr>
          <p:cNvSpPr/>
          <p:nvPr/>
        </p:nvSpPr>
        <p:spPr>
          <a:xfrm>
            <a:off x="7010243" y="6276896"/>
            <a:ext cx="1689832" cy="792088"/>
          </a:xfrm>
          <a:prstGeom prst="wedgeRectCallout">
            <a:avLst>
              <a:gd name="adj1" fmla="val -45893"/>
              <a:gd name="adj2" fmla="val -8093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우리의 경우</a:t>
            </a:r>
            <a:r>
              <a:rPr lang="en-US" altLang="ko-KR" sz="1600" dirty="0">
                <a:solidFill>
                  <a:srgbClr val="0000FF"/>
                </a:solidFill>
              </a:rPr>
              <a:t>,</a:t>
            </a: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여기가 </a:t>
            </a:r>
            <a:r>
              <a:rPr lang="en-US" altLang="ko-KR" sz="1600" dirty="0">
                <a:solidFill>
                  <a:srgbClr val="0000FF"/>
                </a:solidFill>
              </a:rPr>
              <a:t>feat/list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3583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A60025-62C6-44DE-A5CB-21E336450F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Fast</a:t>
            </a:r>
            <a:r>
              <a:rPr lang="ko-KR" altLang="en-US" dirty="0"/>
              <a:t> </a:t>
            </a:r>
            <a:r>
              <a:rPr lang="en-US" altLang="ko-KR" dirty="0"/>
              <a:t>forward </a:t>
            </a:r>
            <a:r>
              <a:rPr lang="ko-KR" altLang="en-US" dirty="0"/>
              <a:t>병합</a:t>
            </a:r>
            <a:r>
              <a:rPr lang="en-US" altLang="ko-KR" dirty="0"/>
              <a:t>, </a:t>
            </a:r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 err="1"/>
              <a:t>브랜치가</a:t>
            </a:r>
            <a:r>
              <a:rPr lang="ko-KR" altLang="en-US" dirty="0"/>
              <a:t> 기준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45D663-6F1D-4DB2-B1EA-D709185E9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Master</a:t>
            </a:r>
            <a:r>
              <a:rPr lang="ko-KR" altLang="en-US" dirty="0"/>
              <a:t>에서 </a:t>
            </a:r>
            <a:r>
              <a:rPr lang="en-US" altLang="ko-KR" dirty="0"/>
              <a:t>dev1</a:t>
            </a:r>
            <a:r>
              <a:rPr lang="ko-KR" altLang="en-US" dirty="0"/>
              <a:t>을 </a:t>
            </a:r>
            <a:r>
              <a:rPr lang="en-US" altLang="ko-KR" dirty="0"/>
              <a:t>merge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에서 </a:t>
            </a:r>
            <a:r>
              <a:rPr lang="en-US" altLang="ko-KR" dirty="0"/>
              <a:t>feat/list</a:t>
            </a:r>
            <a:r>
              <a:rPr lang="ko-KR" altLang="en-US" dirty="0"/>
              <a:t>를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6C0722-4860-42B7-948C-DA32E80C5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1726718"/>
            <a:ext cx="6432202" cy="28826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04476F-5AC0-4B44-9E10-84988567A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60" y="4932425"/>
            <a:ext cx="7925767" cy="216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745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386AD8-CF68-4636-ACAC-7D04B7D90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이전</a:t>
            </a:r>
            <a:r>
              <a:rPr lang="en-US" altLang="ko-KR" dirty="0"/>
              <a:t> </a:t>
            </a:r>
            <a:r>
              <a:rPr lang="ko-KR" altLang="en-US" dirty="0" err="1"/>
              <a:t>브랜치가</a:t>
            </a:r>
            <a:r>
              <a:rPr lang="ko-KR" altLang="en-US" dirty="0"/>
              <a:t> 기준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20DEE-137D-465E-A71C-DDF3C4856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Mater</a:t>
            </a:r>
            <a:r>
              <a:rPr lang="ko-KR" altLang="en-US" dirty="0"/>
              <a:t>에서 </a:t>
            </a:r>
            <a:r>
              <a:rPr lang="en-US" altLang="ko-KR" dirty="0"/>
              <a:t>dev1</a:t>
            </a:r>
            <a:r>
              <a:rPr lang="ko-KR" altLang="en-US" dirty="0"/>
              <a:t>을 </a:t>
            </a:r>
            <a:r>
              <a:rPr lang="en-US" altLang="ko-KR" dirty="0"/>
              <a:t>merge</a:t>
            </a:r>
          </a:p>
          <a:p>
            <a:pPr lvl="1"/>
            <a:r>
              <a:rPr lang="en-US" altLang="ko-KR" dirty="0"/>
              <a:t>Main</a:t>
            </a:r>
            <a:r>
              <a:rPr lang="ko-KR" altLang="en-US" dirty="0"/>
              <a:t>에서 </a:t>
            </a:r>
            <a:r>
              <a:rPr lang="en-US" altLang="ko-KR" dirty="0"/>
              <a:t>feat/list</a:t>
            </a:r>
            <a:r>
              <a:rPr lang="ko-KR" altLang="en-US" dirty="0"/>
              <a:t>를 </a:t>
            </a:r>
            <a:r>
              <a:rPr lang="en-US" altLang="ko-KR" dirty="0"/>
              <a:t>merge </a:t>
            </a:r>
            <a:endParaRPr lang="ko-KR" altLang="en-US" dirty="0"/>
          </a:p>
        </p:txBody>
      </p:sp>
      <p:pic>
        <p:nvPicPr>
          <p:cNvPr id="1026" name="Picture 2" descr="https://wikidocs.net/images/page/153871/05.04.01.jpg">
            <a:extLst>
              <a:ext uri="{FF2B5EF4-FFF2-40B4-BE49-F238E27FC236}">
                <a16:creationId xmlns:a16="http://schemas.microsoft.com/office/drawing/2014/main" id="{104D7969-E4A2-4242-80EC-C694A64E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2052439"/>
            <a:ext cx="7293740" cy="476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21536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2B2730-C041-4C64-9123-F9B031120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기준 </a:t>
            </a:r>
            <a:r>
              <a:rPr lang="ko-KR" altLang="en-US" dirty="0" err="1"/>
              <a:t>브랜치로</a:t>
            </a:r>
            <a:r>
              <a:rPr lang="ko-KR" altLang="en-US" dirty="0"/>
              <a:t> 이동해서 </a:t>
            </a:r>
            <a:r>
              <a:rPr lang="ko-KR" altLang="en-US" dirty="0" err="1"/>
              <a:t>머지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E1AA00-7F42-4189-B132-D5F03FEF8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checkout main</a:t>
            </a:r>
          </a:p>
          <a:p>
            <a:r>
              <a:rPr lang="en-US" altLang="ko-KR" dirty="0"/>
              <a:t>$ git merge feat/list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E20DA7-719B-4EA7-BD6D-69BDC82BA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2196455"/>
            <a:ext cx="5688632" cy="4612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690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1CE73-B08C-4CD0-BA89-7F0DC1BCA3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머지</a:t>
            </a:r>
            <a:r>
              <a:rPr lang="ko-KR" altLang="en-US" dirty="0"/>
              <a:t> 후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C9114D-42AD-4495-BA64-3E94DF84EC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ABAA08-9448-4E5F-852E-0B3589704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933" y="4263703"/>
            <a:ext cx="8391525" cy="21812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B54BE9D-2764-49C0-9D9D-460900FA9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582" y="1911750"/>
            <a:ext cx="7896225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676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D76D0-1188-49D7-8C5A-18FDC0F39A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'non fast-forward </a:t>
            </a:r>
            <a:r>
              <a:rPr lang="ko-KR" altLang="en-US" dirty="0"/>
              <a:t>병합</a:t>
            </a:r>
            <a:r>
              <a:rPr lang="en-US" altLang="ko-KR" dirty="0"/>
              <a:t>’ 3-way merge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772D1-78FA-4A6E-97D6-7BD958EB4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분기 후 </a:t>
            </a:r>
            <a:r>
              <a:rPr lang="en-US" altLang="ko-KR" dirty="0"/>
              <a:t>'master'</a:t>
            </a:r>
            <a:r>
              <a:rPr lang="ko-KR" altLang="en-US" dirty="0"/>
              <a:t>에 변경 사항이 생긴 경우 </a:t>
            </a:r>
            <a:endParaRPr lang="en-US" altLang="ko-KR" dirty="0"/>
          </a:p>
          <a:p>
            <a:pPr lvl="1"/>
            <a:r>
              <a:rPr lang="en-US" altLang="ko-KR" dirty="0"/>
              <a:t>'bugfix' </a:t>
            </a:r>
            <a:r>
              <a:rPr lang="ko-KR" altLang="en-US" dirty="0" err="1"/>
              <a:t>브랜치를</a:t>
            </a:r>
            <a:r>
              <a:rPr lang="ko-KR" altLang="en-US" dirty="0"/>
              <a:t> 분기한 이후에 </a:t>
            </a:r>
            <a:r>
              <a:rPr lang="en-US" altLang="ko-KR" dirty="0"/>
              <a:t>'master' </a:t>
            </a:r>
            <a:r>
              <a:rPr lang="ko-KR" altLang="en-US" dirty="0" err="1"/>
              <a:t>브랜치에</a:t>
            </a:r>
            <a:r>
              <a:rPr lang="ko-KR" altLang="en-US" dirty="0"/>
              <a:t> 여러 가지 변경 사항이 적용</a:t>
            </a:r>
            <a:endParaRPr lang="en-US" altLang="ko-KR" dirty="0"/>
          </a:p>
          <a:p>
            <a:pPr lvl="2"/>
            <a:r>
              <a:rPr lang="en-US" altLang="ko-KR" dirty="0"/>
              <a:t>'master' </a:t>
            </a:r>
            <a:r>
              <a:rPr lang="ko-KR" altLang="en-US" dirty="0" err="1"/>
              <a:t>브랜치</a:t>
            </a:r>
            <a:r>
              <a:rPr lang="ko-KR" altLang="en-US" dirty="0"/>
              <a:t> 내의 변경내용과 </a:t>
            </a:r>
            <a:r>
              <a:rPr lang="en-US" altLang="ko-KR" dirty="0"/>
              <a:t>'bugfix' </a:t>
            </a:r>
            <a:r>
              <a:rPr lang="ko-KR" altLang="en-US" dirty="0" err="1"/>
              <a:t>브랜치</a:t>
            </a:r>
            <a:r>
              <a:rPr lang="ko-KR" altLang="en-US" dirty="0"/>
              <a:t> 내의 변경내용을 하나로 통합할 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양쪽의 변경을 가져온 </a:t>
            </a:r>
            <a:r>
              <a:rPr lang="en-US" altLang="ko-KR" dirty="0"/>
              <a:t>'merge commit(</a:t>
            </a:r>
            <a:r>
              <a:rPr lang="ko-KR" altLang="en-US" dirty="0"/>
              <a:t>병합 </a:t>
            </a:r>
            <a:r>
              <a:rPr lang="ko-KR" altLang="en-US" dirty="0" err="1"/>
              <a:t>커밋</a:t>
            </a:r>
            <a:r>
              <a:rPr lang="en-US" altLang="ko-KR" dirty="0"/>
              <a:t>)'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1"/>
            <a:r>
              <a:rPr lang="ko-KR" altLang="en-US" dirty="0"/>
              <a:t>병합 완료 후</a:t>
            </a:r>
            <a:r>
              <a:rPr lang="en-US" altLang="ko-KR" dirty="0"/>
              <a:t>, </a:t>
            </a:r>
            <a:r>
              <a:rPr lang="ko-KR" altLang="en-US" dirty="0"/>
              <a:t>통합 </a:t>
            </a:r>
            <a:r>
              <a:rPr lang="ko-KR" altLang="en-US" dirty="0" err="1"/>
              <a:t>브랜치인</a:t>
            </a:r>
            <a:r>
              <a:rPr lang="ko-KR" altLang="en-US" dirty="0"/>
              <a:t> </a:t>
            </a:r>
            <a:r>
              <a:rPr lang="en-US" altLang="ko-KR" dirty="0"/>
              <a:t>'master' </a:t>
            </a:r>
            <a:r>
              <a:rPr lang="ko-KR" altLang="en-US" dirty="0" err="1"/>
              <a:t>브랜치로</a:t>
            </a:r>
            <a:r>
              <a:rPr lang="ko-KR" altLang="en-US" dirty="0"/>
              <a:t> 통합된 이력이 아래처럼 생성</a:t>
            </a:r>
          </a:p>
          <a:p>
            <a:endParaRPr lang="ko-KR" altLang="en-US" dirty="0"/>
          </a:p>
        </p:txBody>
      </p:sp>
      <p:pic>
        <p:nvPicPr>
          <p:cNvPr id="4" name="Picture 2" descr="브랜치 분기 후 'master'에 변경 사항이 생긴 경우">
            <a:extLst>
              <a:ext uri="{FF2B5EF4-FFF2-40B4-BE49-F238E27FC236}">
                <a16:creationId xmlns:a16="http://schemas.microsoft.com/office/drawing/2014/main" id="{5CE422CF-17B5-4D7E-8589-CDEF2376C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6" y="2278732"/>
            <a:ext cx="4105275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양쪽의 변경을 적용한 'merge commit(병합 커밋)'">
            <a:extLst>
              <a:ext uri="{FF2B5EF4-FFF2-40B4-BE49-F238E27FC236}">
                <a16:creationId xmlns:a16="http://schemas.microsoft.com/office/drawing/2014/main" id="{E264DE87-DB09-4AF5-9AC6-82923C517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16" y="5375076"/>
            <a:ext cx="53149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136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985201-E3A2-4559-B828-D7F07F8034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3-way 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447B5-D265-4C36-A50A-10D2C9949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기본적으로 </a:t>
            </a:r>
            <a:r>
              <a:rPr lang="en-US" altLang="ko-KR" dirty="0"/>
              <a:t>Git</a:t>
            </a:r>
            <a:r>
              <a:rPr lang="ko-KR" altLang="en-US" dirty="0"/>
              <a:t>은 재귀적인</a:t>
            </a:r>
            <a:r>
              <a:rPr lang="en-US" altLang="ko-KR" dirty="0"/>
              <a:t>(Recursive) Merge </a:t>
            </a:r>
            <a:r>
              <a:rPr lang="ko-KR" altLang="en-US" dirty="0"/>
              <a:t>전략을 사용</a:t>
            </a:r>
            <a:endParaRPr lang="en-US" altLang="ko-KR" dirty="0"/>
          </a:p>
          <a:p>
            <a:r>
              <a:rPr lang="en-US" altLang="ko-KR" dirty="0"/>
              <a:t>$ git merge other</a:t>
            </a:r>
          </a:p>
          <a:p>
            <a:pPr lvl="1"/>
            <a:r>
              <a:rPr lang="en-US" altLang="ko-KR" dirty="0"/>
              <a:t>3-way Merge</a:t>
            </a:r>
            <a:r>
              <a:rPr lang="ko-KR" altLang="en-US" dirty="0"/>
              <a:t>를 수행</a:t>
            </a:r>
            <a:endParaRPr lang="en-US" altLang="ko-KR" dirty="0"/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커밋</a:t>
            </a:r>
            <a:r>
              <a:rPr lang="en-US" altLang="ko-KR" dirty="0"/>
              <a:t>(ed489), </a:t>
            </a:r>
            <a:r>
              <a:rPr lang="ko-KR" altLang="en-US" dirty="0"/>
              <a:t>대상이 되는 </a:t>
            </a:r>
            <a:r>
              <a:rPr lang="ko-KR" altLang="en-US" dirty="0" err="1"/>
              <a:t>커밋</a:t>
            </a:r>
            <a:r>
              <a:rPr lang="en-US" altLang="ko-KR" dirty="0"/>
              <a:t>(33104)</a:t>
            </a:r>
          </a:p>
          <a:p>
            <a:pPr lvl="2"/>
            <a:r>
              <a:rPr lang="ko-KR" altLang="en-US" dirty="0"/>
              <a:t>공통의 뿌리가 되는 </a:t>
            </a:r>
            <a:r>
              <a:rPr lang="ko-KR" altLang="en-US" dirty="0" err="1"/>
              <a:t>커밋</a:t>
            </a:r>
            <a:r>
              <a:rPr lang="en-US" altLang="ko-KR" dirty="0"/>
              <a:t>(b325c)</a:t>
            </a:r>
          </a:p>
          <a:p>
            <a:pPr lvl="1"/>
            <a:r>
              <a:rPr lang="en-US" altLang="ko-KR" dirty="0"/>
              <a:t>Merge</a:t>
            </a:r>
            <a:r>
              <a:rPr lang="ko-KR" altLang="en-US" dirty="0"/>
              <a:t>한 결과는 작업 디렉토리와 </a:t>
            </a:r>
            <a:r>
              <a:rPr lang="en-US" altLang="ko-KR" dirty="0"/>
              <a:t>Stage </a:t>
            </a:r>
            <a:r>
              <a:rPr lang="ko-KR" altLang="en-US" dirty="0"/>
              <a:t>영역에 저장</a:t>
            </a:r>
            <a:endParaRPr lang="en-US" altLang="ko-KR" dirty="0"/>
          </a:p>
          <a:p>
            <a:pPr lvl="2"/>
            <a:r>
              <a:rPr lang="ko-KR" altLang="en-US" dirty="0"/>
              <a:t>부모가 여럿</a:t>
            </a:r>
            <a:r>
              <a:rPr lang="en-US" altLang="ko-KR" dirty="0"/>
              <a:t>(33104, ed489)</a:t>
            </a:r>
            <a:r>
              <a:rPr lang="ko-KR" altLang="en-US" dirty="0"/>
              <a:t>인 새 </a:t>
            </a:r>
            <a:r>
              <a:rPr lang="ko-KR" altLang="en-US" dirty="0" err="1"/>
              <a:t>커밋을</a:t>
            </a:r>
            <a:r>
              <a:rPr lang="ko-KR" altLang="en-US" dirty="0"/>
              <a:t> 만듦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BBA3D0-0984-42B2-AB47-E7ED47F4E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3492599"/>
            <a:ext cx="6333763" cy="3540991"/>
          </a:xfrm>
          <a:prstGeom prst="rect">
            <a:avLst/>
          </a:prstGeom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00290285-43D2-4453-ADB5-22067B3BD334}"/>
              </a:ext>
            </a:extLst>
          </p:cNvPr>
          <p:cNvCxnSpPr>
            <a:cxnSpLocks/>
          </p:cNvCxnSpPr>
          <p:nvPr/>
        </p:nvCxnSpPr>
        <p:spPr>
          <a:xfrm>
            <a:off x="3114452" y="2340471"/>
            <a:ext cx="3312368" cy="2448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3440A2F-679F-49C9-93E9-36E8547342F8}"/>
              </a:ext>
            </a:extLst>
          </p:cNvPr>
          <p:cNvCxnSpPr>
            <a:cxnSpLocks/>
          </p:cNvCxnSpPr>
          <p:nvPr/>
        </p:nvCxnSpPr>
        <p:spPr>
          <a:xfrm>
            <a:off x="5490716" y="2382775"/>
            <a:ext cx="504056" cy="197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56558ED-A522-4A53-B25F-DC10BD9E5C92}"/>
              </a:ext>
            </a:extLst>
          </p:cNvPr>
          <p:cNvCxnSpPr>
            <a:cxnSpLocks/>
          </p:cNvCxnSpPr>
          <p:nvPr/>
        </p:nvCxnSpPr>
        <p:spPr>
          <a:xfrm flipH="1">
            <a:off x="3834532" y="2628503"/>
            <a:ext cx="434989" cy="2160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817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3BA871-100D-4A25-8343-610F035942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브랜치와</a:t>
            </a:r>
            <a:r>
              <a:rPr lang="ko-KR" altLang="en-US" dirty="0"/>
              <a:t> 병합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4725DF-AA93-44B7-ABA9-3A697257D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독립적으로 어떤 작업을 진행하기 위한 개념</a:t>
            </a:r>
          </a:p>
          <a:p>
            <a:pPr lvl="1"/>
            <a:r>
              <a:rPr lang="ko-KR" altLang="en-US" dirty="0"/>
              <a:t>필요에 의해 만들어지는 각각의 </a:t>
            </a:r>
            <a:r>
              <a:rPr lang="ko-KR" altLang="en-US" dirty="0" err="1"/>
              <a:t>브랜치는</a:t>
            </a:r>
            <a:r>
              <a:rPr lang="ko-KR" altLang="en-US" dirty="0"/>
              <a:t> 다른 </a:t>
            </a:r>
            <a:r>
              <a:rPr lang="ko-KR" altLang="en-US" dirty="0" err="1"/>
              <a:t>브랜치의</a:t>
            </a:r>
            <a:r>
              <a:rPr lang="ko-KR" altLang="en-US" dirty="0"/>
              <a:t> 영향을 받지 않기 때문</a:t>
            </a:r>
          </a:p>
          <a:p>
            <a:pPr lvl="2"/>
            <a:r>
              <a:rPr lang="ko-KR" altLang="en-US" dirty="0"/>
              <a:t>여러 작업을 동시에 진행 가능</a:t>
            </a:r>
          </a:p>
          <a:p>
            <a:r>
              <a:rPr lang="ko-KR" altLang="en-US" dirty="0"/>
              <a:t>새로운 하나의 </a:t>
            </a:r>
            <a:r>
              <a:rPr lang="ko-KR" altLang="en-US" dirty="0" err="1"/>
              <a:t>브랜치로</a:t>
            </a:r>
            <a:r>
              <a:rPr lang="ko-KR" altLang="en-US" dirty="0"/>
              <a:t> 모으는 방법 </a:t>
            </a:r>
          </a:p>
          <a:p>
            <a:pPr lvl="1"/>
            <a:r>
              <a:rPr lang="ko-KR" altLang="en-US" dirty="0"/>
              <a:t>만들어진 </a:t>
            </a:r>
            <a:r>
              <a:rPr lang="ko-KR" altLang="en-US" dirty="0" err="1"/>
              <a:t>브랜치는</a:t>
            </a:r>
            <a:r>
              <a:rPr lang="ko-KR" altLang="en-US" dirty="0"/>
              <a:t> 다른 </a:t>
            </a:r>
            <a:r>
              <a:rPr lang="ko-KR" altLang="en-US" dirty="0" err="1"/>
              <a:t>브랜치와</a:t>
            </a:r>
            <a:r>
              <a:rPr lang="ko-KR" altLang="en-US" dirty="0"/>
              <a:t> 병합</a:t>
            </a:r>
            <a:r>
              <a:rPr lang="en-US" altLang="ko-KR" dirty="0"/>
              <a:t>(Merge)</a:t>
            </a:r>
            <a:r>
              <a:rPr lang="ko-KR" altLang="en-US" dirty="0"/>
              <a:t>함으로써</a:t>
            </a:r>
            <a:r>
              <a:rPr lang="en-US" altLang="ko-KR" dirty="0"/>
              <a:t>, </a:t>
            </a:r>
            <a:r>
              <a:rPr lang="ko-KR" altLang="en-US" dirty="0"/>
              <a:t>작업한 내용을 다시 병합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ブランチとは">
            <a:extLst>
              <a:ext uri="{FF2B5EF4-FFF2-40B4-BE49-F238E27FC236}">
                <a16:creationId xmlns:a16="http://schemas.microsoft.com/office/drawing/2014/main" id="{C7090D26-A40E-4519-A776-363A4A88E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474" y="2848877"/>
            <a:ext cx="6542749" cy="402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102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93D8-4300-4932-9BC5-FEBAAEFD6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3-way</a:t>
            </a:r>
            <a:r>
              <a:rPr lang="ko-KR" altLang="en-US" dirty="0"/>
              <a:t> 병합 준비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3CB8D-0974-4B68-A093-DC6ECA9C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main</a:t>
            </a:r>
            <a:r>
              <a:rPr lang="ko-KR" altLang="en-US" dirty="0"/>
              <a:t>에서 한 번 </a:t>
            </a:r>
            <a:r>
              <a:rPr lang="ko-KR" altLang="en-US" dirty="0" err="1"/>
              <a:t>커밋</a:t>
            </a:r>
            <a:r>
              <a:rPr lang="en-US" altLang="ko-KR" dirty="0"/>
              <a:t>(# 5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$ git branch</a:t>
            </a:r>
          </a:p>
          <a:p>
            <a:pPr lvl="1"/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basic.py </a:t>
            </a:r>
            <a:r>
              <a:rPr lang="ko-KR" altLang="en-US" dirty="0"/>
              <a:t>수정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print('branch basic')</a:t>
            </a:r>
          </a:p>
          <a:p>
            <a:pPr lvl="1"/>
            <a:r>
              <a:rPr lang="en-US" altLang="ko-KR" dirty="0"/>
              <a:t>print(1, 2, 3)</a:t>
            </a:r>
          </a:p>
          <a:p>
            <a:pPr lvl="1"/>
            <a:r>
              <a:rPr lang="en-US" altLang="ko-KR" dirty="0"/>
              <a:t>print([1, 2, 3])</a:t>
            </a:r>
          </a:p>
          <a:p>
            <a:pPr lvl="1"/>
            <a:r>
              <a:rPr lang="en-US" altLang="ko-KR" dirty="0"/>
              <a:t>print(list(range(1, 11)))     # 4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a, b = </a:t>
            </a:r>
            <a:r>
              <a:rPr lang="en-US" altLang="ko-KR" dirty="0" err="1"/>
              <a:t>divmod</a:t>
            </a:r>
            <a:r>
              <a:rPr lang="en-US" altLang="ko-KR" dirty="0"/>
              <a:t>(20, 3)        # 5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git commit –am ‘add </a:t>
            </a:r>
            <a:r>
              <a:rPr lang="en-US" altLang="ko-KR" dirty="0" err="1"/>
              <a:t>divmod</a:t>
            </a:r>
            <a:r>
              <a:rPr lang="en-US" altLang="ko-KR" dirty="0"/>
              <a:t>, main’</a:t>
            </a:r>
          </a:p>
        </p:txBody>
      </p:sp>
    </p:spTree>
    <p:extLst>
      <p:ext uri="{BB962C8B-B14F-4D97-AF65-F5344CB8AC3E}">
        <p14:creationId xmlns:p14="http://schemas.microsoft.com/office/powerpoint/2010/main" val="424188987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24AD8-8E2B-45F3-8C44-AA1D43EC02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2CEA61-17AB-49DA-99FC-917D1B34C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84F03E-8EF6-4643-AF83-8EE111C01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037" y="756443"/>
            <a:ext cx="90773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122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5493D8-4300-4932-9BC5-FEBAAEFD67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3-way</a:t>
            </a:r>
            <a:r>
              <a:rPr lang="ko-KR" altLang="en-US" dirty="0"/>
              <a:t> 병합 준비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3CB8D-0974-4B68-A093-DC6ECA9CB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en-US" altLang="ko-KR" dirty="0"/>
              <a:t>feat/list</a:t>
            </a:r>
            <a:r>
              <a:rPr lang="ko-KR" altLang="en-US" dirty="0"/>
              <a:t>에서 한 번 </a:t>
            </a:r>
            <a:r>
              <a:rPr lang="ko-KR" altLang="en-US" dirty="0" err="1"/>
              <a:t>커밋</a:t>
            </a:r>
            <a:r>
              <a:rPr lang="en-US" altLang="ko-KR" dirty="0"/>
              <a:t>(# 5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$ git switch feat/list</a:t>
            </a:r>
          </a:p>
          <a:p>
            <a:pPr lvl="1"/>
            <a:endParaRPr lang="en-US" altLang="ko-KR" dirty="0"/>
          </a:p>
          <a:p>
            <a:r>
              <a:rPr lang="ko-KR" altLang="en-US" dirty="0" err="1"/>
              <a:t>브랜치와</a:t>
            </a:r>
            <a:r>
              <a:rPr lang="ko-KR" altLang="en-US" dirty="0"/>
              <a:t> 파일</a:t>
            </a:r>
            <a:r>
              <a:rPr lang="en-US" altLang="ko-KR" dirty="0"/>
              <a:t> </a:t>
            </a:r>
            <a:r>
              <a:rPr lang="ko-KR" altLang="en-US" dirty="0"/>
              <a:t>확인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basic.py </a:t>
            </a:r>
            <a:r>
              <a:rPr lang="ko-KR" altLang="en-US" dirty="0"/>
              <a:t>수정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print('branch basic')</a:t>
            </a:r>
          </a:p>
          <a:p>
            <a:pPr lvl="1"/>
            <a:r>
              <a:rPr lang="en-US" altLang="ko-KR" dirty="0"/>
              <a:t>print(1, 2, 3)</a:t>
            </a:r>
          </a:p>
          <a:p>
            <a:pPr lvl="1"/>
            <a:r>
              <a:rPr lang="en-US" altLang="ko-KR" dirty="0"/>
              <a:t>print([1, 2, 3])</a:t>
            </a:r>
          </a:p>
          <a:p>
            <a:pPr lvl="1"/>
            <a:r>
              <a:rPr lang="en-US" altLang="ko-KR" dirty="0"/>
              <a:t>print(list(range(1, 11)))     	# 4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print(tuple(range(1, 11, 2)))  	# 5</a:t>
            </a:r>
            <a:r>
              <a:rPr lang="ko-KR" altLang="en-US" dirty="0"/>
              <a:t>번째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git commit –am ‘add print of tuple, feat/list’</a:t>
            </a:r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9548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622A41-45AE-4E2A-88DA-9892308D6C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이동 후 파일 수정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D6D2A-16FF-4E35-9009-5463F1AA6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7FB440-627F-48F6-9ED9-36716999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471" y="1277004"/>
            <a:ext cx="6940450" cy="551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0863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DF228-4A3D-4773-8A92-58D0A2201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1584BB-6880-4190-A928-D02CE1FB9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A32CC75-D915-4E01-875D-BAD4C6BBE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40" y="1385354"/>
            <a:ext cx="6155665" cy="562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554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55CDA7-FE5D-421C-9572-4BD218787C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각각의</a:t>
            </a:r>
            <a:r>
              <a:rPr lang="en-US" altLang="ko-KR" dirty="0"/>
              <a:t>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BE1B1-5D5D-4F32-BBC9-6437C0C9F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CF2966-7B4F-4A81-BE3C-E9628B7B4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24" y="1907490"/>
            <a:ext cx="6589935" cy="51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9814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09BA6D-5F3F-4E06-990C-E3579A6081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3-way</a:t>
            </a:r>
            <a:r>
              <a:rPr lang="ko-KR" altLang="en-US" dirty="0"/>
              <a:t> </a:t>
            </a:r>
            <a:r>
              <a:rPr lang="ko-KR" altLang="en-US" dirty="0" err="1"/>
              <a:t>머지</a:t>
            </a:r>
            <a:r>
              <a:rPr lang="ko-KR" altLang="en-US" dirty="0"/>
              <a:t> 실습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B716E-6762-4674-974D-392C77C46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</a:t>
            </a:r>
            <a:r>
              <a:rPr lang="en-US" altLang="ko-KR" dirty="0"/>
              <a:t>main</a:t>
            </a:r>
            <a:r>
              <a:rPr lang="ko-KR" altLang="en-US" dirty="0"/>
              <a:t>으로 이동해서</a:t>
            </a:r>
            <a:endParaRPr lang="en-US" altLang="ko-KR" dirty="0"/>
          </a:p>
          <a:p>
            <a:r>
              <a:rPr lang="en-US" altLang="ko-KR" dirty="0"/>
              <a:t>$ git switch main</a:t>
            </a:r>
          </a:p>
          <a:p>
            <a:endParaRPr lang="en-US" altLang="ko-KR" dirty="0"/>
          </a:p>
          <a:p>
            <a:r>
              <a:rPr lang="en-US" altLang="ko-KR" dirty="0"/>
              <a:t>$ git merge feat/list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A53CE70-2A2B-42D4-854E-A4F2C2257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92" y="3200892"/>
            <a:ext cx="695325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15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D1080-8A8D-4C06-9D7F-075ECE84BA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병합에서 충돌 발생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898400-2712-4AF4-B378-A6FAB6F9A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AFDB9C-5215-4E13-B0C3-380D1003A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332" y="1229084"/>
            <a:ext cx="7354735" cy="5607149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23BBC00-B37E-4BBF-950F-4BBBDB011CCF}"/>
              </a:ext>
            </a:extLst>
          </p:cNvPr>
          <p:cNvSpPr/>
          <p:nvPr/>
        </p:nvSpPr>
        <p:spPr>
          <a:xfrm>
            <a:off x="7650956" y="3132559"/>
            <a:ext cx="1689832" cy="360039"/>
          </a:xfrm>
          <a:prstGeom prst="wedgeRectCallout">
            <a:avLst>
              <a:gd name="adj1" fmla="val -21401"/>
              <a:gd name="adj2" fmla="val -132219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0000FF"/>
                </a:solidFill>
              </a:rPr>
              <a:t>충돌 발생 의미</a:t>
            </a:r>
            <a:endParaRPr lang="ko-KR" altLang="en-US" sz="1600" dirty="0">
              <a:solidFill>
                <a:srgbClr val="0000FF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7E00EA-9B8D-4396-80A9-EA70FF4C8F0F}"/>
              </a:ext>
            </a:extLst>
          </p:cNvPr>
          <p:cNvSpPr/>
          <p:nvPr/>
        </p:nvSpPr>
        <p:spPr>
          <a:xfrm>
            <a:off x="7362924" y="2484487"/>
            <a:ext cx="1440160" cy="36003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5229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B165D-44D6-4B7E-A679-70ACBE0E1C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충돌 발생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3DAA11-403B-4C6D-8F81-A6163ADFD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동일 소스의 같은 부분을 수정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71DCB0F-B9AD-4A19-90D0-2EF8FD42988A}"/>
              </a:ext>
            </a:extLst>
          </p:cNvPr>
          <p:cNvSpPr/>
          <p:nvPr/>
        </p:nvSpPr>
        <p:spPr>
          <a:xfrm>
            <a:off x="1705768" y="1836415"/>
            <a:ext cx="8321451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A31515"/>
                </a:solidFill>
                <a:latin typeface="Consolas" panose="020B0609020204030204" pitchFamily="49" charset="0"/>
              </a:rPr>
              <a:t>'branch basic'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&lt;&lt;&lt;&lt;&lt;&lt;&lt; HEAD</a:t>
            </a:r>
          </a:p>
          <a:p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)))  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# 4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altLang="ko-K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000" dirty="0" err="1">
                <a:solidFill>
                  <a:srgbClr val="795E26"/>
                </a:solidFill>
                <a:latin typeface="Consolas" panose="020B0609020204030204" pitchFamily="49" charset="0"/>
              </a:rPr>
              <a:t>divmod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        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# 5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=======</a:t>
            </a:r>
            <a:b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)))    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# 4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ko-KR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20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0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))) </a:t>
            </a:r>
            <a:r>
              <a:rPr lang="en-US" altLang="ko-KR" sz="2000" dirty="0">
                <a:solidFill>
                  <a:srgbClr val="008000"/>
                </a:solidFill>
                <a:latin typeface="Consolas" panose="020B0609020204030204" pitchFamily="49" charset="0"/>
              </a:rPr>
              <a:t># 5</a:t>
            </a:r>
            <a:r>
              <a:rPr lang="ko-KR" altLang="en-US" sz="20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20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&gt;&gt;&gt;&gt;&gt;&gt;&gt; feat/</a:t>
            </a:r>
            <a:r>
              <a:rPr lang="en-US" altLang="ko-KR" sz="20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endParaRPr lang="en-US" altLang="ko-KR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altLang="ko-KR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altLang="ko-KR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1FDF7F7-04FB-40E2-B792-14CB33501F1E}"/>
              </a:ext>
            </a:extLst>
          </p:cNvPr>
          <p:cNvSpPr/>
          <p:nvPr/>
        </p:nvSpPr>
        <p:spPr>
          <a:xfrm>
            <a:off x="2826420" y="2772519"/>
            <a:ext cx="720080" cy="36003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1C59993-D742-4405-995E-DFC3F26F19EE}"/>
              </a:ext>
            </a:extLst>
          </p:cNvPr>
          <p:cNvSpPr/>
          <p:nvPr/>
        </p:nvSpPr>
        <p:spPr>
          <a:xfrm>
            <a:off x="1696143" y="2772520"/>
            <a:ext cx="6089204" cy="136815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C87192-BC0C-4702-930A-3A01D42A070B}"/>
              </a:ext>
            </a:extLst>
          </p:cNvPr>
          <p:cNvSpPr/>
          <p:nvPr/>
        </p:nvSpPr>
        <p:spPr>
          <a:xfrm>
            <a:off x="2826420" y="5220791"/>
            <a:ext cx="1512168" cy="360039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19D7A3A-B28B-45AE-A946-2E8FCCA61936}"/>
              </a:ext>
            </a:extLst>
          </p:cNvPr>
          <p:cNvSpPr/>
          <p:nvPr/>
        </p:nvSpPr>
        <p:spPr>
          <a:xfrm>
            <a:off x="1689658" y="4280325"/>
            <a:ext cx="6089204" cy="130050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2277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8F24B-87B4-4061-A758-F151D715AF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병합 취소 후</a:t>
            </a:r>
            <a:r>
              <a:rPr lang="en-US" altLang="ko-KR" dirty="0"/>
              <a:t> </a:t>
            </a:r>
            <a:r>
              <a:rPr lang="ko-KR" altLang="en-US" dirty="0"/>
              <a:t>다시 병합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958023-0236-4BCA-9B95-BE5325869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merge --abort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merge feat/list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4239CD0-1EF5-484D-8B49-9151665DE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50" y="2604293"/>
            <a:ext cx="91821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3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A0D76-5524-42D6-BCCC-1287F95A2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브랜치와</a:t>
            </a:r>
            <a:r>
              <a:rPr lang="ko-KR" altLang="en-US" dirty="0"/>
              <a:t> 병합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0CACD4-AFF7-47D7-9D3D-CA855250E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메인 </a:t>
            </a:r>
            <a:r>
              <a:rPr lang="ko-KR" altLang="en-US" dirty="0" err="1"/>
              <a:t>브랜치에서</a:t>
            </a:r>
            <a:r>
              <a:rPr lang="ko-KR" altLang="en-US" dirty="0"/>
              <a:t> 자신의 작업 전용 </a:t>
            </a:r>
            <a:r>
              <a:rPr lang="ko-KR" altLang="en-US" dirty="0" err="1"/>
              <a:t>브랜치를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여러 명이서 동시에 작업을 할 때에 다른 사람의 작업에 영향을 주거나 받지 않도록</a:t>
            </a:r>
            <a:endParaRPr lang="en-US" altLang="ko-KR" dirty="0"/>
          </a:p>
          <a:p>
            <a:pPr lvl="1"/>
            <a:r>
              <a:rPr lang="ko-KR" altLang="en-US" dirty="0"/>
              <a:t>각자 작업을 진행한 후</a:t>
            </a:r>
            <a:endParaRPr lang="en-US" altLang="ko-KR" dirty="0"/>
          </a:p>
          <a:p>
            <a:pPr lvl="2"/>
            <a:r>
              <a:rPr lang="ko-KR" altLang="en-US" dirty="0"/>
              <a:t>작업이 끝난 사람은 메인 </a:t>
            </a:r>
            <a:r>
              <a:rPr lang="ko-KR" altLang="en-US" dirty="0" err="1"/>
              <a:t>브랜치에</a:t>
            </a:r>
            <a:r>
              <a:rPr lang="ko-KR" altLang="en-US" dirty="0"/>
              <a:t> 자신의 </a:t>
            </a:r>
            <a:r>
              <a:rPr lang="ko-KR" altLang="en-US" dirty="0" err="1"/>
              <a:t>브랜치의</a:t>
            </a:r>
            <a:r>
              <a:rPr lang="ko-KR" altLang="en-US" dirty="0"/>
              <a:t> 변경 사항을 적용</a:t>
            </a:r>
            <a:endParaRPr lang="en-US" altLang="ko-KR" dirty="0"/>
          </a:p>
          <a:p>
            <a:pPr lvl="2"/>
            <a:r>
              <a:rPr lang="ko-KR" altLang="en-US" dirty="0"/>
              <a:t>다른 사람의 작업에 영향을 받지 않고 독립적으로 특정 작업을 수행</a:t>
            </a:r>
            <a:endParaRPr lang="en-US" altLang="ko-KR" dirty="0"/>
          </a:p>
          <a:p>
            <a:r>
              <a:rPr lang="ko-KR" altLang="en-US" dirty="0"/>
              <a:t>병합</a:t>
            </a:r>
            <a:r>
              <a:rPr lang="en-US" altLang="ko-KR" dirty="0"/>
              <a:t>: </a:t>
            </a:r>
            <a:r>
              <a:rPr lang="ko-KR" altLang="en-US" dirty="0"/>
              <a:t>그 결과를 하나로 모아 나가게 됨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브랜치를 사용한 병행 작업">
            <a:extLst>
              <a:ext uri="{FF2B5EF4-FFF2-40B4-BE49-F238E27FC236}">
                <a16:creationId xmlns:a16="http://schemas.microsoft.com/office/drawing/2014/main" id="{900B94FB-AEE8-4AB3-90A5-809AFF5D7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412" y="3276575"/>
            <a:ext cx="4592413" cy="3770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6556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8C68D8-011A-4EB8-878F-B207DF2EF4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충돌 해결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41DD5D-9A56-40EE-BA33-A92C04C95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직접 수정 후 저장</a:t>
            </a:r>
            <a:endParaRPr lang="en-US" altLang="ko-KR" dirty="0"/>
          </a:p>
          <a:p>
            <a:pPr lvl="1"/>
            <a:r>
              <a:rPr lang="ko-KR" altLang="en-US" dirty="0"/>
              <a:t>충돌 표시 모두 제거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 err="1"/>
              <a:t>커밋</a:t>
            </a:r>
            <a:r>
              <a:rPr lang="ko-KR" altLang="en-US" dirty="0"/>
              <a:t> 다시</a:t>
            </a:r>
            <a:endParaRPr lang="en-US" altLang="ko-KR" dirty="0"/>
          </a:p>
          <a:p>
            <a:r>
              <a:rPr lang="en-US" altLang="ko-KR" dirty="0"/>
              <a:t>S git commit –am 'Resolve conflict, main'</a:t>
            </a:r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119D998-BAC2-429A-B39F-7DF390D16D92}"/>
              </a:ext>
            </a:extLst>
          </p:cNvPr>
          <p:cNvSpPr/>
          <p:nvPr/>
        </p:nvSpPr>
        <p:spPr>
          <a:xfrm>
            <a:off x="2394372" y="1978238"/>
            <a:ext cx="53467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A31515"/>
                </a:solidFill>
                <a:latin typeface="Consolas" panose="020B0609020204030204" pitchFamily="49" charset="0"/>
              </a:rPr>
              <a:t>'branch basic'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])</a:t>
            </a: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67F99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     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# 4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00" dirty="0" err="1">
                <a:solidFill>
                  <a:srgbClr val="795E26"/>
                </a:solidFill>
                <a:latin typeface="Consolas" panose="020B0609020204030204" pitchFamily="49" charset="0"/>
              </a:rPr>
              <a:t>divmod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   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# 5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01080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                    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# 5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번째 </a:t>
            </a:r>
            <a:r>
              <a:rPr lang="ko-KR" alt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커밋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>
                <a:solidFill>
                  <a:srgbClr val="795E26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67F99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67F99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)))   </a:t>
            </a:r>
            <a:r>
              <a:rPr lang="en-US" altLang="ko-KR" sz="1600" dirty="0">
                <a:solidFill>
                  <a:srgbClr val="008000"/>
                </a:solidFill>
                <a:latin typeface="Consolas" panose="020B0609020204030204" pitchFamily="49" charset="0"/>
              </a:rPr>
              <a:t># </a:t>
            </a:r>
            <a:r>
              <a:rPr lang="ko-KR" alt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충돌 해결</a:t>
            </a:r>
            <a:endParaRPr lang="ko-KR" alt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8448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9B3AD-F304-475A-9602-8B1D27D8BF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BF356-EE9D-407C-A369-6CF144A99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C4C422-797B-4BA9-BDFB-3C6F758C3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75" y="1580356"/>
            <a:ext cx="916305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95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F5504C-B893-46FD-989E-6FB4ECA95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병합 후 </a:t>
            </a:r>
            <a:r>
              <a:rPr lang="ko-KR" altLang="en-US" dirty="0" err="1"/>
              <a:t>커밋</a:t>
            </a:r>
            <a:r>
              <a:rPr lang="ko-KR" altLang="en-US" dirty="0"/>
              <a:t> 그래프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A0EBA0-E9BC-4FDC-875D-6A66291EA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F743-C697-47F0-8D6C-DF0F16F8B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64" y="1441419"/>
            <a:ext cx="3813523" cy="5182480"/>
          </a:xfrm>
          <a:prstGeom prst="rect">
            <a:avLst/>
          </a:prstGeom>
        </p:spPr>
      </p:pic>
      <p:pic>
        <p:nvPicPr>
          <p:cNvPr id="2050" name="Picture 2" descr="https://wikidocs.net/images/page/153693/05.03.03.jpg">
            <a:extLst>
              <a:ext uri="{FF2B5EF4-FFF2-40B4-BE49-F238E27FC236}">
                <a16:creationId xmlns:a16="http://schemas.microsoft.com/office/drawing/2014/main" id="{6495AADF-0C1B-4B08-83B4-CC0776EDB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10" y="1875992"/>
            <a:ext cx="5885568" cy="1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ikidocs.net/images/page/153693/05.03.04.jpg">
            <a:extLst>
              <a:ext uri="{FF2B5EF4-FFF2-40B4-BE49-F238E27FC236}">
                <a16:creationId xmlns:a16="http://schemas.microsoft.com/office/drawing/2014/main" id="{D25D2662-BCD7-4F12-808B-44187934C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504" y="4081188"/>
            <a:ext cx="5788671" cy="192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29988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7F5777-AF26-4733-837E-7DCE0C1062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F1BED8-0844-42B2-A378-57C5C40EC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59299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BC4D95-BEE7-410B-B0EF-2065A43B30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'non fast-forward </a:t>
            </a:r>
            <a:r>
              <a:rPr lang="ko-KR" altLang="en-US" dirty="0"/>
              <a:t>병합</a:t>
            </a:r>
            <a:r>
              <a:rPr lang="en-US" altLang="ko-KR" dirty="0"/>
              <a:t>' </a:t>
            </a:r>
            <a:r>
              <a:rPr lang="ko-KR" altLang="en-US" dirty="0"/>
              <a:t>옵션을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D4408B-D6AF-4419-A988-ABA20AC0ED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non fast-forward </a:t>
            </a:r>
            <a:r>
              <a:rPr lang="ko-KR" altLang="en-US" dirty="0"/>
              <a:t>병합</a:t>
            </a:r>
            <a:endParaRPr lang="en-US" altLang="ko-KR" dirty="0"/>
          </a:p>
          <a:p>
            <a:pPr lvl="1"/>
            <a:r>
              <a:rPr lang="ko-KR" altLang="en-US" dirty="0"/>
              <a:t>병합 실행 시에 </a:t>
            </a:r>
            <a:r>
              <a:rPr lang="en-US" altLang="ko-KR" dirty="0"/>
              <a:t>'fast-forward </a:t>
            </a:r>
            <a:r>
              <a:rPr lang="ko-KR" altLang="en-US" dirty="0"/>
              <a:t>병합</a:t>
            </a:r>
            <a:r>
              <a:rPr lang="en-US" altLang="ko-KR" dirty="0"/>
              <a:t>'</a:t>
            </a:r>
            <a:r>
              <a:rPr lang="ko-KR" altLang="en-US" dirty="0"/>
              <a:t>이 가능한 경우라도</a:t>
            </a:r>
          </a:p>
          <a:p>
            <a:pPr lvl="1"/>
            <a:r>
              <a:rPr lang="ko-KR" altLang="en-US" dirty="0" err="1"/>
              <a:t>브랜치가</a:t>
            </a:r>
            <a:r>
              <a:rPr lang="ko-KR" altLang="en-US" dirty="0"/>
              <a:t> 그대로 남기 때문에</a:t>
            </a:r>
            <a:endParaRPr lang="en-US" altLang="ko-KR" dirty="0"/>
          </a:p>
          <a:p>
            <a:pPr lvl="2"/>
            <a:r>
              <a:rPr lang="ko-KR" altLang="en-US" dirty="0"/>
              <a:t>그 </a:t>
            </a:r>
            <a:r>
              <a:rPr lang="ko-KR" altLang="en-US" dirty="0" err="1"/>
              <a:t>브랜치로</a:t>
            </a:r>
            <a:r>
              <a:rPr lang="ko-KR" altLang="en-US" dirty="0"/>
              <a:t> 실행한 작업 확인 및 </a:t>
            </a:r>
            <a:r>
              <a:rPr lang="ko-KR" altLang="en-US" dirty="0" err="1"/>
              <a:t>브랜치</a:t>
            </a:r>
            <a:r>
              <a:rPr lang="ko-KR" altLang="en-US" dirty="0"/>
              <a:t> 관리 면에서 더 유용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en-US" altLang="ko-KR" dirty="0"/>
              <a:t>$ git merge --no-ff {</a:t>
            </a:r>
            <a:r>
              <a:rPr lang="ko-KR" altLang="en-US" dirty="0"/>
              <a:t>병합할 </a:t>
            </a:r>
            <a:r>
              <a:rPr lang="ko-KR" altLang="en-US" dirty="0" err="1"/>
              <a:t>브랜치</a:t>
            </a:r>
            <a:r>
              <a:rPr lang="ko-KR" altLang="en-US" dirty="0"/>
              <a:t> 명</a:t>
            </a:r>
            <a:r>
              <a:rPr lang="en-US" altLang="ko-KR" dirty="0"/>
              <a:t>}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보통의 병합 </a:t>
            </a:r>
            <a:r>
              <a:rPr lang="en-US" altLang="ko-KR" dirty="0"/>
              <a:t>(--ff)</a:t>
            </a:r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이기적 병합 </a:t>
            </a:r>
            <a:r>
              <a:rPr lang="en-US" altLang="ko-KR" dirty="0"/>
              <a:t>(--no-ff)</a:t>
            </a:r>
          </a:p>
          <a:p>
            <a:pPr lvl="1"/>
            <a:r>
              <a:rPr lang="en-US" altLang="ko-KR" dirty="0"/>
              <a:t>3. </a:t>
            </a:r>
            <a:r>
              <a:rPr lang="ko-KR" altLang="en-US" dirty="0"/>
              <a:t>소심한 병합 </a:t>
            </a:r>
            <a:r>
              <a:rPr lang="en-US" altLang="ko-KR" dirty="0"/>
              <a:t>(--ff-only)</a:t>
            </a:r>
          </a:p>
          <a:p>
            <a:pPr lvl="1"/>
            <a:r>
              <a:rPr lang="en-US" altLang="ko-KR" dirty="0"/>
              <a:t>4. </a:t>
            </a:r>
            <a:r>
              <a:rPr lang="ko-KR" altLang="en-US" dirty="0" err="1"/>
              <a:t>강합적</a:t>
            </a:r>
            <a:r>
              <a:rPr lang="ko-KR" altLang="en-US" dirty="0"/>
              <a:t> 병합 </a:t>
            </a:r>
            <a:r>
              <a:rPr lang="en-US" altLang="ko-KR" dirty="0"/>
              <a:t>(--squash)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non fast-forward 병합">
            <a:extLst>
              <a:ext uri="{FF2B5EF4-FFF2-40B4-BE49-F238E27FC236}">
                <a16:creationId xmlns:a16="http://schemas.microsoft.com/office/drawing/2014/main" id="{D3D4C7B1-308A-4FA6-99B9-A2A9CCCAA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216" y="4500711"/>
            <a:ext cx="6930960" cy="181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787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1120D4-28E2-4749-AE83-8D724C4335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병합</a:t>
            </a:r>
            <a:r>
              <a:rPr lang="en-US" altLang="ko-KR" dirty="0"/>
              <a:t>(merge)</a:t>
            </a:r>
            <a:r>
              <a:rPr lang="ko-KR" altLang="en-US" dirty="0"/>
              <a:t>의 다양한 옵션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1CC376-C4B7-4B37-9CD8-AEE6909F2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$ git merge {</a:t>
            </a:r>
            <a:r>
              <a:rPr lang="ko-KR" altLang="en-US" dirty="0"/>
              <a:t>병합할 </a:t>
            </a:r>
            <a:r>
              <a:rPr lang="ko-KR" altLang="en-US" dirty="0" err="1"/>
              <a:t>브랜치</a:t>
            </a:r>
            <a:r>
              <a:rPr lang="ko-KR" altLang="en-US" dirty="0"/>
              <a:t> 명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보통의 병합</a:t>
            </a:r>
            <a:r>
              <a:rPr lang="en-US" altLang="ko-KR" dirty="0"/>
              <a:t>, </a:t>
            </a:r>
            <a:r>
              <a:rPr lang="ko-KR" altLang="en-US" dirty="0"/>
              <a:t>융통성 있는 병합</a:t>
            </a:r>
            <a:endParaRPr lang="en-US" altLang="ko-KR" dirty="0"/>
          </a:p>
          <a:p>
            <a:pPr lvl="1"/>
            <a:r>
              <a:rPr lang="ko-KR" altLang="en-US" dirty="0"/>
              <a:t>현 </a:t>
            </a:r>
            <a:r>
              <a:rPr lang="ko-KR" altLang="en-US" dirty="0" err="1"/>
              <a:t>브랜치와</a:t>
            </a:r>
            <a:r>
              <a:rPr lang="ko-KR" altLang="en-US" dirty="0"/>
              <a:t> 병합할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Fast-Forward </a:t>
            </a:r>
            <a:r>
              <a:rPr lang="ko-KR" altLang="en-US" dirty="0"/>
              <a:t>관계 </a:t>
            </a:r>
            <a:r>
              <a:rPr lang="en-US" altLang="ko-KR" dirty="0"/>
              <a:t>O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 err="1"/>
              <a:t>병할할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err="1"/>
              <a:t>따라감</a:t>
            </a:r>
            <a:r>
              <a:rPr lang="en-US" altLang="ko-KR" dirty="0"/>
              <a:t>, without Merge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pPr lvl="1"/>
            <a:r>
              <a:rPr lang="ko-KR" altLang="en-US" dirty="0"/>
              <a:t>현 </a:t>
            </a:r>
            <a:r>
              <a:rPr lang="ko-KR" altLang="en-US" dirty="0" err="1"/>
              <a:t>브랜치와</a:t>
            </a:r>
            <a:r>
              <a:rPr lang="ko-KR" altLang="en-US" dirty="0"/>
              <a:t> 병합할 </a:t>
            </a:r>
            <a:r>
              <a:rPr lang="ko-KR" altLang="en-US" dirty="0" err="1"/>
              <a:t>브랜치가</a:t>
            </a:r>
            <a:r>
              <a:rPr lang="ko-KR" altLang="en-US" dirty="0"/>
              <a:t> </a:t>
            </a:r>
            <a:r>
              <a:rPr lang="en-US" altLang="ko-KR" dirty="0"/>
              <a:t>Fast-Forward </a:t>
            </a:r>
            <a:r>
              <a:rPr lang="ko-KR" altLang="en-US" dirty="0"/>
              <a:t>관계 </a:t>
            </a:r>
            <a:r>
              <a:rPr lang="en-US" altLang="ko-KR" dirty="0"/>
              <a:t>X</a:t>
            </a:r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병합할 </a:t>
            </a:r>
            <a:r>
              <a:rPr lang="ko-KR" altLang="en-US" dirty="0" err="1"/>
              <a:t>브랜치와</a:t>
            </a:r>
            <a:r>
              <a:rPr lang="ko-KR" altLang="en-US" dirty="0"/>
              <a:t> 병합됨</a:t>
            </a:r>
            <a:r>
              <a:rPr lang="en-US" altLang="ko-KR" dirty="0"/>
              <a:t>. with Merge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endParaRPr lang="ko-KR" altLang="en-US" dirty="0"/>
          </a:p>
          <a:p>
            <a:r>
              <a:rPr lang="en-US" altLang="ko-KR" dirty="0"/>
              <a:t>$ git merge --no-ff {</a:t>
            </a:r>
            <a:r>
              <a:rPr lang="ko-KR" altLang="en-US" dirty="0"/>
              <a:t>병합할 </a:t>
            </a:r>
            <a:r>
              <a:rPr lang="ko-KR" altLang="en-US" dirty="0" err="1"/>
              <a:t>브랜치</a:t>
            </a:r>
            <a:r>
              <a:rPr lang="ko-KR" altLang="en-US" dirty="0"/>
              <a:t> 명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무조건 </a:t>
            </a:r>
            <a:r>
              <a:rPr lang="en-US" altLang="ko-KR" dirty="0"/>
              <a:t>Merge </a:t>
            </a:r>
            <a:r>
              <a:rPr lang="ko-KR" altLang="en-US" dirty="0" err="1"/>
              <a:t>커밋과</a:t>
            </a:r>
            <a:r>
              <a:rPr lang="ko-KR" altLang="en-US" dirty="0"/>
              <a:t> 같이 병합되는 옵션</a:t>
            </a:r>
          </a:p>
          <a:p>
            <a:endParaRPr lang="ko-KR" altLang="en-US" dirty="0"/>
          </a:p>
          <a:p>
            <a:r>
              <a:rPr lang="en-US" altLang="ko-KR" dirty="0"/>
              <a:t>$ git merge --ff-only {</a:t>
            </a:r>
            <a:r>
              <a:rPr lang="ko-KR" altLang="en-US" dirty="0"/>
              <a:t>병합할 </a:t>
            </a:r>
            <a:r>
              <a:rPr lang="ko-KR" altLang="en-US" dirty="0" err="1"/>
              <a:t>브랜치</a:t>
            </a:r>
            <a:r>
              <a:rPr lang="ko-KR" altLang="en-US" dirty="0"/>
              <a:t> 명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브랜치와</a:t>
            </a:r>
            <a:r>
              <a:rPr lang="ko-KR" altLang="en-US" dirty="0"/>
              <a:t> 병합 대상의 관계가 </a:t>
            </a:r>
            <a:r>
              <a:rPr lang="en-US" altLang="ko-KR" dirty="0"/>
              <a:t>Fast-Forward</a:t>
            </a:r>
            <a:r>
              <a:rPr lang="ko-KR" altLang="en-US" dirty="0"/>
              <a:t>인 경우에만 병합 진행</a:t>
            </a:r>
            <a:endParaRPr lang="en-US" altLang="ko-KR" dirty="0"/>
          </a:p>
          <a:p>
            <a:pPr lvl="2"/>
            <a:r>
              <a:rPr lang="en-US" altLang="ko-KR" dirty="0"/>
              <a:t>Merge </a:t>
            </a:r>
            <a:r>
              <a:rPr lang="ko-KR" altLang="en-US" dirty="0" err="1"/>
              <a:t>커밋</a:t>
            </a:r>
            <a:r>
              <a:rPr lang="ko-KR" altLang="en-US" dirty="0"/>
              <a:t> 생성되지 않음</a:t>
            </a:r>
          </a:p>
          <a:p>
            <a:endParaRPr lang="ko-KR" altLang="en-US" dirty="0"/>
          </a:p>
          <a:p>
            <a:r>
              <a:rPr lang="en-US" altLang="ko-KR" dirty="0"/>
              <a:t>$ git merge --squash {</a:t>
            </a:r>
            <a:r>
              <a:rPr lang="ko-KR" altLang="en-US" dirty="0"/>
              <a:t>병합할 </a:t>
            </a:r>
            <a:r>
              <a:rPr lang="ko-KR" altLang="en-US" dirty="0" err="1"/>
              <a:t>브랜치</a:t>
            </a:r>
            <a:r>
              <a:rPr lang="ko-KR" altLang="en-US" dirty="0"/>
              <a:t> 명</a:t>
            </a:r>
            <a:r>
              <a:rPr lang="en-US" altLang="ko-KR" dirty="0"/>
              <a:t>}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브랜치에</a:t>
            </a:r>
            <a:r>
              <a:rPr lang="ko-KR" altLang="en-US" dirty="0"/>
              <a:t> 병합 대상과의 차이나는 </a:t>
            </a:r>
            <a:r>
              <a:rPr lang="en-US" altLang="ko-KR" dirty="0"/>
              <a:t>commit</a:t>
            </a:r>
            <a:r>
              <a:rPr lang="ko-KR" altLang="en-US" dirty="0"/>
              <a:t>을 하나로 합쳐서 커밋함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7211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58BF5-7567-4DD0-AE9D-9DD3CD3820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--no-ff </a:t>
            </a:r>
            <a:r>
              <a:rPr lang="ko-KR" altLang="en-US" dirty="0"/>
              <a:t>옵션 </a:t>
            </a:r>
            <a:r>
              <a:rPr lang="en-US" altLang="ko-KR" dirty="0"/>
              <a:t>merge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2AC2CC-4615-4193-96A1-4ACEA8B8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ko-KR" altLang="en-US" dirty="0"/>
              <a:t> 관계에 상관없이 필요한 </a:t>
            </a:r>
            <a:r>
              <a:rPr lang="en-US" altLang="ko-KR" dirty="0"/>
              <a:t>commit</a:t>
            </a:r>
            <a:r>
              <a:rPr lang="ko-KR" altLang="en-US" dirty="0"/>
              <a:t>만 가져올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어떤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를 했는지 기록을 남길 수 있다</a:t>
            </a:r>
            <a:r>
              <a:rPr lang="en-US" altLang="ko-KR" dirty="0"/>
              <a:t>. (Merge branch 'dev1’)</a:t>
            </a:r>
          </a:p>
          <a:p>
            <a:pPr lvl="1"/>
            <a:r>
              <a:rPr lang="ko-KR" altLang="en-US" dirty="0"/>
              <a:t>무조건</a:t>
            </a:r>
            <a:r>
              <a:rPr lang="en-US" altLang="ko-KR" dirty="0"/>
              <a:t> 3-way merge </a:t>
            </a:r>
            <a:endParaRPr lang="ko-KR" altLang="en-US" dirty="0"/>
          </a:p>
        </p:txBody>
      </p:sp>
      <p:pic>
        <p:nvPicPr>
          <p:cNvPr id="3074" name="Picture 2" descr="https://wikidocs.net/images/page/153871/05.04.05.jpg">
            <a:extLst>
              <a:ext uri="{FF2B5EF4-FFF2-40B4-BE49-F238E27FC236}">
                <a16:creationId xmlns:a16="http://schemas.microsoft.com/office/drawing/2014/main" id="{F978F005-C333-4936-A485-FCC1FCA6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4487"/>
            <a:ext cx="106934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93657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03F46-C49C-461E-9E45-336E380BD4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-squash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96A84-60C1-49D9-952B-D1B0F6553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merge --squash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강압적인</a:t>
            </a:r>
            <a:r>
              <a:rPr lang="en-US" altLang="ko-KR" dirty="0"/>
              <a:t>(?) </a:t>
            </a:r>
            <a:r>
              <a:rPr lang="ko-KR" altLang="en-US" dirty="0"/>
              <a:t>병합</a:t>
            </a:r>
            <a:endParaRPr lang="en-US" altLang="ko-KR" dirty="0"/>
          </a:p>
          <a:p>
            <a:pPr lvl="1"/>
            <a:r>
              <a:rPr lang="ko-KR" altLang="en-US" dirty="0"/>
              <a:t>사전적 의미</a:t>
            </a:r>
            <a:r>
              <a:rPr lang="en-US" altLang="ko-KR" dirty="0"/>
              <a:t>(</a:t>
            </a:r>
            <a:r>
              <a:rPr lang="ko-KR" altLang="en-US" dirty="0"/>
              <a:t>짓 뭉개다</a:t>
            </a:r>
            <a:r>
              <a:rPr lang="en-US" altLang="ko-KR" dirty="0"/>
              <a:t>)</a:t>
            </a:r>
            <a:r>
              <a:rPr lang="ko-KR" altLang="en-US" dirty="0"/>
              <a:t>에서 알 수 있듯이</a:t>
            </a:r>
            <a:endParaRPr lang="en-US" altLang="ko-KR" dirty="0"/>
          </a:p>
          <a:p>
            <a:pPr lvl="2"/>
            <a:r>
              <a:rPr lang="en-US" altLang="ko-KR" dirty="0"/>
              <a:t>commit</a:t>
            </a:r>
            <a:r>
              <a:rPr lang="ko-KR" altLang="en-US" dirty="0"/>
              <a:t>이력과 </a:t>
            </a:r>
            <a:r>
              <a:rPr lang="en-US" altLang="ko-KR" dirty="0"/>
              <a:t>merge</a:t>
            </a:r>
            <a:r>
              <a:rPr lang="ko-KR" altLang="en-US" dirty="0"/>
              <a:t>된 </a:t>
            </a:r>
            <a:r>
              <a:rPr lang="ko-KR" altLang="en-US" dirty="0" err="1"/>
              <a:t>브랜치</a:t>
            </a:r>
            <a:r>
              <a:rPr lang="ko-KR" altLang="en-US" dirty="0"/>
              <a:t> 이력도 남기지 않음</a:t>
            </a:r>
            <a:endParaRPr lang="en-US" altLang="ko-KR" dirty="0"/>
          </a:p>
          <a:p>
            <a:pPr lvl="2"/>
            <a:r>
              <a:rPr lang="ko-KR" altLang="en-US" dirty="0"/>
              <a:t>새로운 </a:t>
            </a:r>
            <a:r>
              <a:rPr lang="en-US" altLang="ko-KR" dirty="0"/>
              <a:t>commit</a:t>
            </a:r>
            <a:r>
              <a:rPr lang="ko-KR" altLang="en-US" dirty="0"/>
              <a:t>에 상대 </a:t>
            </a:r>
            <a:r>
              <a:rPr lang="ko-KR" altLang="en-US" dirty="0" err="1"/>
              <a:t>브랜치의</a:t>
            </a:r>
            <a:r>
              <a:rPr lang="ko-KR" altLang="en-US" dirty="0"/>
              <a:t> 내용을 모두 뭉쳐 놓은 것으로 보임</a:t>
            </a:r>
          </a:p>
        </p:txBody>
      </p:sp>
      <p:pic>
        <p:nvPicPr>
          <p:cNvPr id="4098" name="Picture 2" descr="https://wikidocs.net/images/page/153871/05.04.06.jpg">
            <a:extLst>
              <a:ext uri="{FF2B5EF4-FFF2-40B4-BE49-F238E27FC236}">
                <a16:creationId xmlns:a16="http://schemas.microsoft.com/office/drawing/2014/main" id="{92569BB0-F6BF-4BA1-9064-F709775F7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9429"/>
            <a:ext cx="10693400" cy="22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1774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90516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649" y="2613238"/>
            <a:ext cx="2361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브랜치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rebase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805657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</p:spTree>
    <p:extLst>
      <p:ext uri="{BB962C8B-B14F-4D97-AF65-F5344CB8AC3E}">
        <p14:creationId xmlns:p14="http://schemas.microsoft.com/office/powerpoint/2010/main" val="1167321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A559-766C-4351-988A-999AD674D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705709" cy="351617"/>
          </a:xfrm>
        </p:spPr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브랜치와</a:t>
            </a:r>
            <a:r>
              <a:rPr lang="ko-KR" altLang="en-US" dirty="0"/>
              <a:t> 통합 </a:t>
            </a:r>
            <a:r>
              <a:rPr lang="ko-KR" altLang="en-US" dirty="0" err="1"/>
              <a:t>브랜치에서의</a:t>
            </a:r>
            <a:r>
              <a:rPr lang="ko-KR" altLang="en-US" dirty="0"/>
              <a:t>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9ACAE-2C2C-4EFF-9E02-020A517D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브랜치에서</a:t>
            </a:r>
            <a:endParaRPr lang="en-US" altLang="ko-KR" dirty="0"/>
          </a:p>
          <a:p>
            <a:pPr lvl="1"/>
            <a:r>
              <a:rPr lang="ko-KR" altLang="en-US" dirty="0"/>
              <a:t>새로운 기능을 추가하는 작업</a:t>
            </a:r>
            <a:endParaRPr lang="en-US" altLang="ko-KR" dirty="0"/>
          </a:p>
          <a:p>
            <a:pPr lvl="1"/>
            <a:r>
              <a:rPr lang="ko-KR" altLang="en-US" dirty="0"/>
              <a:t>버그 수정 작업을 동시에 진행하는 경우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기능을 추가하는 토픽 브랜치에서 작업을 실행하는 도중에, 버그 수정을 해야 하는 상황이 됐다">
            <a:extLst>
              <a:ext uri="{FF2B5EF4-FFF2-40B4-BE49-F238E27FC236}">
                <a16:creationId xmlns:a16="http://schemas.microsoft.com/office/drawing/2014/main" id="{486A3FDD-1B4C-475A-99BB-D8ADE0451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2546533"/>
            <a:ext cx="5553075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새로 버그 수정용 토픽 브랜치를 만들어, 기능 추가와는 독립된 상태로 작업을 시작할 수 있음">
            <a:extLst>
              <a:ext uri="{FF2B5EF4-FFF2-40B4-BE49-F238E27FC236}">
                <a16:creationId xmlns:a16="http://schemas.microsoft.com/office/drawing/2014/main" id="{86955F8D-DB50-45AD-A90F-17339510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4348056"/>
            <a:ext cx="55530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93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69DF51-F473-47C5-A6CB-5D2C79DF38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main(master) </a:t>
            </a:r>
            <a:r>
              <a:rPr lang="ko-KR" altLang="en-US" dirty="0" err="1"/>
              <a:t>브랜치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C5D76-BBAA-4FE8-BAD6-E6E5B2533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처음 만들면</a:t>
            </a:r>
            <a:r>
              <a:rPr lang="en-US" altLang="ko-KR" dirty="0"/>
              <a:t>, Git</a:t>
            </a:r>
            <a:r>
              <a:rPr lang="ko-KR" altLang="en-US" dirty="0"/>
              <a:t>은 바로 </a:t>
            </a:r>
            <a:r>
              <a:rPr lang="en-US" altLang="ko-KR" dirty="0"/>
              <a:t>‘main'</a:t>
            </a:r>
            <a:r>
              <a:rPr lang="ko-KR" altLang="en-US" dirty="0"/>
              <a:t> 이름의 </a:t>
            </a:r>
            <a:r>
              <a:rPr lang="ko-KR" altLang="en-US" dirty="0" err="1"/>
              <a:t>브랜치를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모두 </a:t>
            </a:r>
            <a:r>
              <a:rPr lang="en-US" altLang="ko-KR" dirty="0"/>
              <a:t>‘main'</a:t>
            </a:r>
            <a:r>
              <a:rPr lang="ko-KR" altLang="en-US" dirty="0"/>
              <a:t> 이름의 </a:t>
            </a:r>
            <a:r>
              <a:rPr lang="ko-KR" altLang="en-US" dirty="0" err="1"/>
              <a:t>브랜치를</a:t>
            </a:r>
            <a:r>
              <a:rPr lang="ko-KR" altLang="en-US" dirty="0"/>
              <a:t> 통해 처리할 수 있는 일</a:t>
            </a:r>
            <a:endParaRPr lang="en-US" altLang="ko-KR" dirty="0"/>
          </a:p>
          <a:p>
            <a:pPr lvl="2"/>
            <a:r>
              <a:rPr lang="ko-KR" altLang="en-US" dirty="0"/>
              <a:t>이 새로운 저장소에 새로운 파일을 추가 하거나</a:t>
            </a:r>
            <a:endParaRPr lang="en-US" altLang="ko-KR" dirty="0"/>
          </a:p>
          <a:p>
            <a:pPr lvl="2"/>
            <a:r>
              <a:rPr lang="ko-KR" altLang="en-US" dirty="0"/>
              <a:t>추가한 파일의 내용을 변경하여 그 내용을 저장</a:t>
            </a:r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en-US" altLang="ko-KR" dirty="0"/>
              <a:t>, Commit)</a:t>
            </a:r>
            <a:r>
              <a:rPr lang="ko-KR" altLang="en-US" dirty="0"/>
              <a:t>하는 것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이 때의 모든 작업은 </a:t>
            </a:r>
            <a:r>
              <a:rPr lang="en-US" altLang="ko-KR" dirty="0"/>
              <a:t>‘main' </a:t>
            </a:r>
            <a:r>
              <a:rPr lang="ko-KR" altLang="en-US" dirty="0" err="1"/>
              <a:t>브랜치에서</a:t>
            </a:r>
            <a:r>
              <a:rPr lang="ko-KR" altLang="en-US" dirty="0"/>
              <a:t> 이루어 짐</a:t>
            </a:r>
            <a:endParaRPr lang="en-US" altLang="ko-KR" dirty="0"/>
          </a:p>
          <a:p>
            <a:pPr lvl="1"/>
            <a:r>
              <a:rPr lang="en-US" altLang="ko-KR" dirty="0"/>
              <a:t>‘main'</a:t>
            </a:r>
            <a:r>
              <a:rPr lang="ko-KR" altLang="en-US" dirty="0"/>
              <a:t>가 아닌 또 다른 새로운 </a:t>
            </a:r>
            <a:r>
              <a:rPr lang="ko-KR" altLang="en-US" dirty="0" err="1"/>
              <a:t>브랜치를</a:t>
            </a:r>
            <a:r>
              <a:rPr lang="ko-KR" altLang="en-US" dirty="0"/>
              <a:t> 만들어서</a:t>
            </a:r>
            <a:endParaRPr lang="en-US" altLang="ko-KR" dirty="0"/>
          </a:p>
          <a:p>
            <a:pPr lvl="2"/>
            <a:r>
              <a:rPr lang="en-US" altLang="ko-KR" dirty="0"/>
              <a:t>'</a:t>
            </a:r>
            <a:r>
              <a:rPr lang="ko-KR" altLang="en-US" dirty="0"/>
              <a:t>이제부터 이 </a:t>
            </a:r>
            <a:r>
              <a:rPr lang="ko-KR" altLang="en-US" dirty="0" err="1"/>
              <a:t>브랜치를</a:t>
            </a:r>
            <a:r>
              <a:rPr lang="ko-KR" altLang="en-US" dirty="0"/>
              <a:t> 사용할거야</a:t>
            </a:r>
            <a:r>
              <a:rPr lang="en-US" altLang="ko-KR" dirty="0"/>
              <a:t>!'</a:t>
            </a:r>
            <a:r>
              <a:rPr lang="ko-KR" altLang="en-US" dirty="0"/>
              <a:t>라고 선언</a:t>
            </a:r>
            <a:r>
              <a:rPr lang="en-US" altLang="ko-KR" dirty="0"/>
              <a:t>(</a:t>
            </a:r>
            <a:r>
              <a:rPr lang="ko-KR" altLang="en-US" dirty="0"/>
              <a:t>체크아웃</a:t>
            </a:r>
            <a:r>
              <a:rPr lang="en-US" altLang="ko-KR" dirty="0"/>
              <a:t>, checkout)</a:t>
            </a:r>
            <a:r>
              <a:rPr lang="ko-KR" altLang="en-US" dirty="0"/>
              <a:t>하면</a:t>
            </a:r>
            <a:r>
              <a:rPr lang="en-US" altLang="ko-KR" dirty="0"/>
              <a:t> </a:t>
            </a:r>
            <a:r>
              <a:rPr lang="ko-KR" altLang="en-US" dirty="0"/>
              <a:t>가능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ko-KR" altLang="en-US" dirty="0" err="1"/>
              <a:t>브랜치</a:t>
            </a:r>
            <a:r>
              <a:rPr lang="ko-KR" altLang="en-US" dirty="0"/>
              <a:t> 생성과 이동 명령</a:t>
            </a:r>
            <a:endParaRPr lang="en-US" altLang="ko-KR" dirty="0"/>
          </a:p>
          <a:p>
            <a:pPr lvl="1"/>
            <a:r>
              <a:rPr lang="en-US" altLang="ko-KR" dirty="0"/>
              <a:t>branch</a:t>
            </a:r>
          </a:p>
          <a:p>
            <a:pPr lvl="1"/>
            <a:r>
              <a:rPr lang="en-US" altLang="ko-KR" dirty="0"/>
              <a:t>switch, checkout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Picture 2" descr="masterブランチ">
            <a:extLst>
              <a:ext uri="{FF2B5EF4-FFF2-40B4-BE49-F238E27FC236}">
                <a16:creationId xmlns:a16="http://schemas.microsoft.com/office/drawing/2014/main" id="{5686F90C-A2A2-4755-BF43-6BCDB8DB2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340" y="2556495"/>
            <a:ext cx="516255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9658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A559-766C-4351-988A-999AD674D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705709" cy="351617"/>
          </a:xfrm>
        </p:spPr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브랜치와</a:t>
            </a:r>
            <a:r>
              <a:rPr lang="ko-KR" altLang="en-US" dirty="0"/>
              <a:t> 통합 </a:t>
            </a:r>
            <a:r>
              <a:rPr lang="ko-KR" altLang="en-US" dirty="0" err="1"/>
              <a:t>브랜치에서의</a:t>
            </a:r>
            <a:r>
              <a:rPr lang="ko-KR" altLang="en-US" dirty="0"/>
              <a:t>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9ACAE-2C2C-4EFF-9E02-020A517D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버그 수정을 완료한 후</a:t>
            </a:r>
            <a:endParaRPr lang="en-US" altLang="ko-KR" dirty="0"/>
          </a:p>
          <a:p>
            <a:pPr lvl="1"/>
            <a:r>
              <a:rPr lang="ko-KR" altLang="en-US" dirty="0"/>
              <a:t>통합 </a:t>
            </a:r>
            <a:r>
              <a:rPr lang="ko-KR" altLang="en-US" dirty="0" err="1"/>
              <a:t>브랜치와</a:t>
            </a:r>
            <a:r>
              <a:rPr lang="ko-KR" altLang="en-US" dirty="0"/>
              <a:t> 버그 수정용 토픽 </a:t>
            </a:r>
            <a:r>
              <a:rPr lang="ko-KR" altLang="en-US" dirty="0" err="1"/>
              <a:t>브랜치를</a:t>
            </a:r>
            <a:r>
              <a:rPr lang="ko-KR" altLang="en-US" dirty="0"/>
              <a:t> 병합하여 수정된 버전 완성</a:t>
            </a:r>
          </a:p>
          <a:p>
            <a:endParaRPr lang="ko-KR" altLang="en-US" dirty="0"/>
          </a:p>
        </p:txBody>
      </p:sp>
      <p:pic>
        <p:nvPicPr>
          <p:cNvPr id="6" name="Picture 2" descr="원래의 통합 브랜치에 적용하여 보완된 버전을 만들어 낼 수 있음">
            <a:extLst>
              <a:ext uri="{FF2B5EF4-FFF2-40B4-BE49-F238E27FC236}">
                <a16:creationId xmlns:a16="http://schemas.microsoft.com/office/drawing/2014/main" id="{449B7D14-EF16-4526-9E70-B79491B51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364" y="2196455"/>
            <a:ext cx="55530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3576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A559-766C-4351-988A-999AD674D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705709" cy="351617"/>
          </a:xfrm>
        </p:spPr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브랜치와</a:t>
            </a:r>
            <a:r>
              <a:rPr lang="ko-KR" altLang="en-US" dirty="0"/>
              <a:t> 통합 </a:t>
            </a:r>
            <a:r>
              <a:rPr lang="ko-KR" altLang="en-US" dirty="0" err="1"/>
              <a:t>브랜치에서의</a:t>
            </a:r>
            <a:r>
              <a:rPr lang="ko-KR" altLang="en-US" dirty="0"/>
              <a:t>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9ACAE-2C2C-4EFF-9E02-020A517D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버그도 수정 했으니</a:t>
            </a:r>
            <a:r>
              <a:rPr lang="en-US" altLang="ko-KR" dirty="0"/>
              <a:t>, </a:t>
            </a:r>
            <a:r>
              <a:rPr lang="ko-KR" altLang="en-US" dirty="0"/>
              <a:t>다시 원래 </a:t>
            </a:r>
            <a:r>
              <a:rPr lang="ko-KR" altLang="en-US" dirty="0" err="1"/>
              <a:t>브랜치로</a:t>
            </a:r>
            <a:r>
              <a:rPr lang="ko-KR" altLang="en-US" dirty="0"/>
              <a:t> 돌아와서</a:t>
            </a:r>
            <a:endParaRPr lang="en-US" altLang="ko-KR" dirty="0"/>
          </a:p>
          <a:p>
            <a:pPr lvl="1"/>
            <a:r>
              <a:rPr lang="ko-KR" altLang="en-US" dirty="0"/>
              <a:t>기능 추가 작업을 계속 수행</a:t>
            </a:r>
          </a:p>
          <a:p>
            <a:pPr lvl="1"/>
            <a:r>
              <a:rPr lang="ko-KR" altLang="en-US" dirty="0"/>
              <a:t>그러나</a:t>
            </a:r>
            <a:r>
              <a:rPr lang="en-US" altLang="ko-KR" dirty="0"/>
              <a:t>, </a:t>
            </a:r>
            <a:r>
              <a:rPr lang="ko-KR" altLang="en-US" dirty="0"/>
              <a:t>앞서 적용한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의 버그가 수정된 버전의 소스코드를 지금의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O </a:t>
            </a:r>
            <a:r>
              <a:rPr lang="ko-KR" altLang="en-US" dirty="0"/>
              <a:t>에도 적용해야만 한다는 사실을 알게 됨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6" name="Picture 2" descr="원래 브랜치로 돌아와서 기능 추가 작업을 계속 수행할 수 있다">
            <a:extLst>
              <a:ext uri="{FF2B5EF4-FFF2-40B4-BE49-F238E27FC236}">
                <a16:creationId xmlns:a16="http://schemas.microsoft.com/office/drawing/2014/main" id="{CB99CFD2-7B2C-4612-8660-F46AA6DD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462" y="2583261"/>
            <a:ext cx="55530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64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6BA559-766C-4351-988A-999AD674D7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705709" cy="351617"/>
          </a:xfrm>
        </p:spPr>
        <p:txBody>
          <a:bodyPr/>
          <a:lstStyle/>
          <a:p>
            <a:r>
              <a:rPr lang="ko-KR" altLang="en-US" dirty="0"/>
              <a:t>토픽 </a:t>
            </a:r>
            <a:r>
              <a:rPr lang="ko-KR" altLang="en-US" dirty="0" err="1"/>
              <a:t>브랜치와</a:t>
            </a:r>
            <a:r>
              <a:rPr lang="ko-KR" altLang="en-US" dirty="0"/>
              <a:t> 통합 </a:t>
            </a:r>
            <a:r>
              <a:rPr lang="ko-KR" altLang="en-US" dirty="0" err="1"/>
              <a:t>브랜치에서의</a:t>
            </a:r>
            <a:r>
              <a:rPr lang="ko-KR" altLang="en-US" dirty="0"/>
              <a:t>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69ACAE-2C2C-4EFF-9E02-020A517DC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여기서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의 내용을 적용하려면</a:t>
            </a:r>
            <a:endParaRPr lang="en-US" altLang="ko-KR" dirty="0"/>
          </a:p>
          <a:p>
            <a:pPr lvl="1"/>
            <a:r>
              <a:rPr lang="ko-KR" altLang="en-US" dirty="0"/>
              <a:t>직접 </a:t>
            </a:r>
            <a:r>
              <a:rPr lang="en-US" altLang="ko-KR" dirty="0"/>
              <a:t>merge </a:t>
            </a:r>
            <a:r>
              <a:rPr lang="ko-KR" altLang="en-US" dirty="0"/>
              <a:t>하는 방법과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를 적용한 통합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rebase </a:t>
            </a:r>
            <a:r>
              <a:rPr lang="ko-KR" altLang="en-US" dirty="0"/>
              <a:t>하는 방법</a:t>
            </a:r>
            <a:endParaRPr lang="en-US" altLang="ko-KR" dirty="0"/>
          </a:p>
          <a:p>
            <a:r>
              <a:rPr lang="ko-KR" altLang="en-US" dirty="0"/>
              <a:t>여기서는 통합 </a:t>
            </a:r>
            <a:r>
              <a:rPr lang="ko-KR" altLang="en-US" dirty="0" err="1"/>
              <a:t>브랜치에</a:t>
            </a:r>
            <a:r>
              <a:rPr lang="ko-KR" altLang="en-US" dirty="0"/>
              <a:t> </a:t>
            </a:r>
            <a:r>
              <a:rPr lang="en-US" altLang="ko-KR" dirty="0"/>
              <a:t>rebase </a:t>
            </a:r>
            <a:r>
              <a:rPr lang="ko-KR" altLang="en-US" dirty="0"/>
              <a:t>하는 방법을 이용</a:t>
            </a:r>
            <a:endParaRPr lang="en-US" altLang="ko-KR" dirty="0"/>
          </a:p>
          <a:p>
            <a:pPr lvl="1"/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X </a:t>
            </a:r>
            <a:r>
              <a:rPr lang="ko-KR" altLang="en-US" dirty="0"/>
              <a:t>의 내용을 적용한 상태로 새로운 기능을 추가하기 위해</a:t>
            </a:r>
            <a:endParaRPr lang="en-US" altLang="ko-KR" dirty="0"/>
          </a:p>
          <a:p>
            <a:pPr lvl="1"/>
            <a:r>
              <a:rPr lang="en-US" altLang="ko-KR" dirty="0"/>
              <a:t>O' </a:t>
            </a:r>
            <a:r>
              <a:rPr lang="ko-KR" altLang="en-US" dirty="0"/>
              <a:t>버전으로 만들어 내는 방법을 이용</a:t>
            </a:r>
          </a:p>
          <a:p>
            <a:endParaRPr lang="ko-KR" altLang="en-US" dirty="0"/>
          </a:p>
        </p:txBody>
      </p:sp>
      <p:pic>
        <p:nvPicPr>
          <p:cNvPr id="5" name="Picture 2" descr="통합 브랜치에 rebase">
            <a:extLst>
              <a:ext uri="{FF2B5EF4-FFF2-40B4-BE49-F238E27FC236}">
                <a16:creationId xmlns:a16="http://schemas.microsoft.com/office/drawing/2014/main" id="{505FDC83-2FB3-4A96-978A-D48CA0AE9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56" y="3060551"/>
            <a:ext cx="555307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36460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909EE3-C22A-4FED-9735-9D950F3385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58F38-0A7E-4E92-9FB8-A414BC2C6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763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B507D-AF3D-4564-8CE2-1F1D0D5404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선형적 통합 </a:t>
            </a:r>
            <a:r>
              <a:rPr lang="en-US" altLang="ko-KR" dirty="0"/>
              <a:t>rebase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3C31F1-F4EF-4E5F-9B13-AC7C1F8B4E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'master' </a:t>
            </a:r>
            <a:r>
              <a:rPr lang="ko-KR" altLang="en-US" dirty="0" err="1"/>
              <a:t>브랜치에서</a:t>
            </a:r>
            <a:r>
              <a:rPr lang="ko-KR" altLang="en-US" dirty="0"/>
              <a:t> 분기하는 </a:t>
            </a:r>
            <a:r>
              <a:rPr lang="en-US" altLang="ko-KR" dirty="0"/>
              <a:t>'bugfix' </a:t>
            </a:r>
            <a:r>
              <a:rPr lang="ko-KR" altLang="en-US" dirty="0" err="1"/>
              <a:t>브랜치가</a:t>
            </a:r>
            <a:r>
              <a:rPr lang="ko-KR" altLang="en-US" dirty="0"/>
              <a:t> 있다고 가정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rebase </a:t>
            </a:r>
            <a:r>
              <a:rPr lang="ko-KR" altLang="en-US" dirty="0"/>
              <a:t>를 이용한 </a:t>
            </a:r>
            <a:r>
              <a:rPr lang="ko-KR" altLang="en-US" dirty="0" err="1"/>
              <a:t>브랜치</a:t>
            </a:r>
            <a:r>
              <a:rPr lang="ko-KR" altLang="en-US" dirty="0"/>
              <a:t> 통합</a:t>
            </a:r>
            <a:endParaRPr lang="en-US" altLang="ko-KR" dirty="0"/>
          </a:p>
          <a:p>
            <a:pPr lvl="1"/>
            <a:r>
              <a:rPr lang="en-US" altLang="ko-KR" dirty="0"/>
              <a:t>'fast-forward </a:t>
            </a:r>
            <a:r>
              <a:rPr lang="ko-KR" altLang="en-US" dirty="0"/>
              <a:t>병합</a:t>
            </a:r>
            <a:r>
              <a:rPr lang="en-US" altLang="ko-KR" dirty="0"/>
              <a:t>’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2"/>
            <a:r>
              <a:rPr lang="en-US" altLang="ko-KR" dirty="0"/>
              <a:t>'bugfix' </a:t>
            </a:r>
            <a:r>
              <a:rPr lang="ko-KR" altLang="en-US" dirty="0" err="1"/>
              <a:t>브랜치의</a:t>
            </a:r>
            <a:r>
              <a:rPr lang="ko-KR" altLang="en-US" dirty="0"/>
              <a:t> 이력이 </a:t>
            </a:r>
            <a:r>
              <a:rPr lang="en-US" altLang="ko-KR" dirty="0"/>
              <a:t>'master' </a:t>
            </a:r>
            <a:r>
              <a:rPr lang="ko-KR" altLang="en-US" dirty="0" err="1"/>
              <a:t>브랜치</a:t>
            </a:r>
            <a:r>
              <a:rPr lang="ko-KR" altLang="en-US" dirty="0"/>
              <a:t> 뒤로 이동</a:t>
            </a:r>
            <a:endParaRPr lang="en-US" altLang="ko-KR" dirty="0"/>
          </a:p>
          <a:p>
            <a:pPr lvl="3"/>
            <a:r>
              <a:rPr lang="ko-KR" altLang="en-US" dirty="0"/>
              <a:t>이력이 하나의 줄기로 이어짐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Picture 2" descr="브랜치">
            <a:extLst>
              <a:ext uri="{FF2B5EF4-FFF2-40B4-BE49-F238E27FC236}">
                <a16:creationId xmlns:a16="http://schemas.microsoft.com/office/drawing/2014/main" id="{377851DA-8450-4C2C-AF2C-29B03F917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638" y="1758223"/>
            <a:ext cx="4416577" cy="159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base를 사용하여 브랜치 통합">
            <a:extLst>
              <a:ext uri="{FF2B5EF4-FFF2-40B4-BE49-F238E27FC236}">
                <a16:creationId xmlns:a16="http://schemas.microsoft.com/office/drawing/2014/main" id="{5583242E-2094-4FF9-8B4A-22D200F2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149" y="4971861"/>
            <a:ext cx="6867601" cy="11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052884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58E7E-280A-48D3-90D4-6B0E155762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rebase</a:t>
            </a:r>
            <a:r>
              <a:rPr lang="ko-KR" altLang="en-US" dirty="0"/>
              <a:t>를 이용한 </a:t>
            </a:r>
            <a:r>
              <a:rPr lang="ko-KR" altLang="en-US" dirty="0" err="1"/>
              <a:t>브랜치</a:t>
            </a:r>
            <a:r>
              <a:rPr lang="ko-KR" altLang="en-US" dirty="0"/>
              <a:t> 통합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B4C308-652E-445E-8953-8A71B8D5B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'non fast-forward </a:t>
            </a:r>
            <a:r>
              <a:rPr lang="ko-KR" altLang="en-US" dirty="0"/>
              <a:t>병합</a:t>
            </a:r>
            <a:r>
              <a:rPr lang="en-US" altLang="ko-KR" dirty="0"/>
              <a:t>’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/>
            <a:r>
              <a:rPr lang="en-US" altLang="ko-KR" dirty="0"/>
              <a:t>'bugfix' </a:t>
            </a:r>
            <a:r>
              <a:rPr lang="ko-KR" altLang="en-US" dirty="0" err="1"/>
              <a:t>브랜치의</a:t>
            </a:r>
            <a:r>
              <a:rPr lang="ko-KR" altLang="en-US" dirty="0"/>
              <a:t> 이력이 </a:t>
            </a:r>
            <a:r>
              <a:rPr lang="en-US" altLang="ko-KR" dirty="0"/>
              <a:t>'master' </a:t>
            </a:r>
            <a:r>
              <a:rPr lang="ko-KR" altLang="en-US" dirty="0" err="1"/>
              <a:t>브랜치</a:t>
            </a:r>
            <a:r>
              <a:rPr lang="ko-KR" altLang="en-US" dirty="0"/>
              <a:t> 뒤로 이동</a:t>
            </a:r>
            <a:endParaRPr lang="en-US" altLang="ko-KR" dirty="0"/>
          </a:p>
          <a:p>
            <a:pPr lvl="2"/>
            <a:r>
              <a:rPr lang="ko-KR" altLang="en-US" dirty="0"/>
              <a:t>이력이 하나의 줄기로 이어짐</a:t>
            </a:r>
            <a:endParaRPr lang="en-US" altLang="ko-KR" dirty="0"/>
          </a:p>
          <a:p>
            <a:pPr lvl="1"/>
            <a:r>
              <a:rPr lang="ko-KR" altLang="en-US" dirty="0"/>
              <a:t>이동하는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Y </a:t>
            </a:r>
            <a:r>
              <a:rPr lang="ko-KR" altLang="en-US" dirty="0"/>
              <a:t>내에 포함되는 내용이 </a:t>
            </a:r>
            <a:r>
              <a:rPr lang="en-US" altLang="ko-KR" dirty="0"/>
              <a:t>'master'</a:t>
            </a:r>
            <a:r>
              <a:rPr lang="ko-KR" altLang="en-US" dirty="0"/>
              <a:t>의 </a:t>
            </a:r>
            <a:r>
              <a:rPr lang="ko-KR" altLang="en-US" dirty="0" err="1"/>
              <a:t>커밋된</a:t>
            </a:r>
            <a:r>
              <a:rPr lang="ko-KR" altLang="en-US" dirty="0"/>
              <a:t> 버전들과 충돌하는 부분이 생길 수 있음</a:t>
            </a:r>
            <a:endParaRPr lang="en-US" altLang="ko-KR" dirty="0"/>
          </a:p>
          <a:p>
            <a:pPr lvl="2"/>
            <a:r>
              <a:rPr lang="ko-KR" altLang="en-US" dirty="0"/>
              <a:t>각각의 </a:t>
            </a:r>
            <a:r>
              <a:rPr lang="ko-KR" altLang="en-US" dirty="0" err="1"/>
              <a:t>커밋에서</a:t>
            </a:r>
            <a:r>
              <a:rPr lang="ko-KR" altLang="en-US" dirty="0"/>
              <a:t> 발생한 충돌 내용을 수정 필요</a:t>
            </a:r>
            <a:endParaRPr lang="en-US" altLang="ko-KR" dirty="0"/>
          </a:p>
          <a:p>
            <a:pPr lvl="2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pPr lvl="3"/>
            <a:endParaRPr lang="en-US" altLang="ko-KR" dirty="0"/>
          </a:p>
          <a:p>
            <a:r>
              <a:rPr lang="en-US" altLang="ko-KR" dirty="0"/>
              <a:t>'rebase'</a:t>
            </a:r>
            <a:r>
              <a:rPr lang="ko-KR" altLang="en-US" dirty="0"/>
              <a:t>만 하면 아래 </a:t>
            </a:r>
            <a:r>
              <a:rPr lang="ko-KR" altLang="en-US" dirty="0" err="1"/>
              <a:t>그림에서와</a:t>
            </a:r>
            <a:r>
              <a:rPr lang="ko-KR" altLang="en-US" dirty="0"/>
              <a:t> 같이</a:t>
            </a:r>
            <a:r>
              <a:rPr lang="en-US" altLang="ko-KR" dirty="0"/>
              <a:t>, 'master'</a:t>
            </a:r>
            <a:r>
              <a:rPr lang="ko-KR" altLang="en-US" dirty="0"/>
              <a:t>의 위치는 그대로 유지</a:t>
            </a:r>
            <a:endParaRPr lang="en-US" altLang="ko-KR" dirty="0"/>
          </a:p>
          <a:p>
            <a:pPr lvl="1"/>
            <a:r>
              <a:rPr lang="en-US" altLang="ko-KR" dirty="0"/>
              <a:t>'master' </a:t>
            </a:r>
            <a:r>
              <a:rPr lang="ko-KR" altLang="en-US" dirty="0" err="1"/>
              <a:t>브랜치의</a:t>
            </a:r>
            <a:r>
              <a:rPr lang="ko-KR" altLang="en-US" dirty="0"/>
              <a:t> 위치를 변경하기 위해서는</a:t>
            </a:r>
            <a:endParaRPr lang="en-US" altLang="ko-KR" dirty="0"/>
          </a:p>
          <a:p>
            <a:pPr lvl="2"/>
            <a:r>
              <a:rPr lang="en-US" altLang="ko-KR" dirty="0"/>
              <a:t>'master'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'bugfix' </a:t>
            </a:r>
            <a:r>
              <a:rPr lang="ko-KR" altLang="en-US" dirty="0" err="1"/>
              <a:t>브랜치를</a:t>
            </a:r>
            <a:r>
              <a:rPr lang="ko-KR" altLang="en-US" dirty="0"/>
              <a:t> </a:t>
            </a:r>
            <a:r>
              <a:rPr lang="en-US" altLang="ko-KR" dirty="0"/>
              <a:t>fast-</a:t>
            </a:r>
            <a:r>
              <a:rPr lang="en-US" altLang="ko-KR" dirty="0" err="1"/>
              <a:t>foward</a:t>
            </a:r>
            <a:r>
              <a:rPr lang="en-US" altLang="ko-KR" dirty="0"/>
              <a:t>(</a:t>
            </a:r>
            <a:r>
              <a:rPr lang="ko-KR" altLang="en-US" dirty="0" err="1"/>
              <a:t>빨리감기</a:t>
            </a:r>
            <a:r>
              <a:rPr lang="en-US" altLang="ko-KR" dirty="0"/>
              <a:t>) </a:t>
            </a:r>
            <a:r>
              <a:rPr lang="ko-KR" altLang="en-US" dirty="0"/>
              <a:t>병합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rebase를 사용하여 브랜치 통합">
            <a:extLst>
              <a:ext uri="{FF2B5EF4-FFF2-40B4-BE49-F238E27FC236}">
                <a16:creationId xmlns:a16="http://schemas.microsoft.com/office/drawing/2014/main" id="{E70BD54F-D231-42E8-A301-9A3E89C30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3060551"/>
            <a:ext cx="5968806" cy="1368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base를 사용하여 브랜치 통합">
            <a:extLst>
              <a:ext uri="{FF2B5EF4-FFF2-40B4-BE49-F238E27FC236}">
                <a16:creationId xmlns:a16="http://schemas.microsoft.com/office/drawing/2014/main" id="{5E504023-B56E-416A-84A1-FB566AF57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49" y="5981625"/>
            <a:ext cx="5968805" cy="96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64056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1A7D41-A4D4-40B2-AB04-E1891B3F5D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Rebase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4AAB57-EE80-49C0-90B9-E5AE14A2B8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116335"/>
            <a:ext cx="9865096" cy="6120680"/>
          </a:xfrm>
        </p:spPr>
        <p:txBody>
          <a:bodyPr>
            <a:normAutofit/>
          </a:bodyPr>
          <a:lstStyle/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rebase main</a:t>
            </a:r>
          </a:p>
          <a:p>
            <a:pPr lvl="1"/>
            <a:r>
              <a:rPr lang="en-US" altLang="ko-KR" dirty="0"/>
              <a:t>topic </a:t>
            </a:r>
            <a:r>
              <a:rPr lang="ko-KR" altLang="en-US" dirty="0" err="1"/>
              <a:t>브랜치의</a:t>
            </a:r>
            <a:r>
              <a:rPr lang="ko-KR" altLang="en-US" dirty="0"/>
              <a:t> 모든 </a:t>
            </a:r>
            <a:r>
              <a:rPr lang="ko-KR" altLang="en-US" dirty="0" err="1"/>
              <a:t>커밋들</a:t>
            </a:r>
            <a:r>
              <a:rPr lang="en-US" altLang="ko-KR" dirty="0"/>
              <a:t>(169a6</a:t>
            </a:r>
            <a:r>
              <a:rPr lang="ko-KR" altLang="en-US" dirty="0"/>
              <a:t>와 </a:t>
            </a:r>
            <a:r>
              <a:rPr lang="en-US" altLang="ko-KR" dirty="0"/>
              <a:t>2c33a)</a:t>
            </a:r>
            <a:r>
              <a:rPr lang="ko-KR" altLang="en-US" dirty="0"/>
              <a:t>을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추가</a:t>
            </a:r>
            <a:endParaRPr lang="en-US" altLang="ko-KR" dirty="0"/>
          </a:p>
          <a:p>
            <a:pPr lvl="2"/>
            <a:r>
              <a:rPr lang="ko-KR" altLang="en-US" dirty="0" err="1"/>
              <a:t>커밋들을</a:t>
            </a:r>
            <a:r>
              <a:rPr lang="ko-KR" altLang="en-US" dirty="0"/>
              <a:t> 추가하고 나서 </a:t>
            </a:r>
            <a:r>
              <a:rPr lang="en-US" altLang="ko-KR" dirty="0"/>
              <a:t>topic </a:t>
            </a:r>
            <a:r>
              <a:rPr lang="ko-KR" altLang="en-US" dirty="0" err="1"/>
              <a:t>브랜치가</a:t>
            </a:r>
            <a:r>
              <a:rPr lang="ko-KR" altLang="en-US" dirty="0"/>
              <a:t> 마지막 </a:t>
            </a:r>
            <a:r>
              <a:rPr lang="ko-KR" altLang="en-US" dirty="0" err="1"/>
              <a:t>커밋을</a:t>
            </a:r>
            <a:r>
              <a:rPr lang="ko-KR" altLang="en-US" dirty="0"/>
              <a:t> 가리키도록 이동</a:t>
            </a:r>
            <a:endParaRPr lang="en-US" altLang="ko-KR" dirty="0"/>
          </a:p>
          <a:p>
            <a:pPr lvl="2"/>
            <a:r>
              <a:rPr lang="ko-KR" altLang="en-US" dirty="0"/>
              <a:t>이후</a:t>
            </a:r>
            <a:r>
              <a:rPr lang="en-US" altLang="ko-KR" dirty="0"/>
              <a:t> </a:t>
            </a:r>
            <a:r>
              <a:rPr lang="ko-KR" altLang="en-US" dirty="0"/>
              <a:t>더 이상 가리킬</a:t>
            </a:r>
            <a:r>
              <a:rPr lang="en-US" altLang="ko-KR" dirty="0"/>
              <a:t>(Reference) </a:t>
            </a:r>
            <a:r>
              <a:rPr lang="ko-KR" altLang="en-US" dirty="0"/>
              <a:t>수 없는 </a:t>
            </a:r>
            <a:r>
              <a:rPr lang="ko-KR" altLang="en-US" dirty="0" err="1"/>
              <a:t>커밋들은</a:t>
            </a:r>
            <a:r>
              <a:rPr lang="ko-KR" altLang="en-US" dirty="0"/>
              <a:t> 삭제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여러 </a:t>
            </a:r>
            <a:r>
              <a:rPr lang="ko-KR" altLang="en-US" dirty="0" err="1"/>
              <a:t>브랜치를</a:t>
            </a:r>
            <a:r>
              <a:rPr lang="ko-KR" altLang="en-US" dirty="0"/>
              <a:t> 하나로 모음</a:t>
            </a:r>
            <a:endParaRPr lang="en-US" altLang="ko-KR" dirty="0"/>
          </a:p>
          <a:p>
            <a:pPr lvl="1"/>
            <a:r>
              <a:rPr lang="ko-KR" altLang="en-US" dirty="0" err="1"/>
              <a:t>커밋들을</a:t>
            </a:r>
            <a:r>
              <a:rPr lang="ko-KR" altLang="en-US" dirty="0"/>
              <a:t> 하나씩 순차적으로 적용</a:t>
            </a:r>
            <a:r>
              <a:rPr lang="en-US" altLang="ko-KR" dirty="0"/>
              <a:t>, </a:t>
            </a:r>
            <a:r>
              <a:rPr lang="ko-KR" altLang="en-US" dirty="0"/>
              <a:t>히스토리를 직선으로 생성</a:t>
            </a:r>
            <a:endParaRPr lang="en-US" altLang="ko-KR" dirty="0"/>
          </a:p>
          <a:p>
            <a:pPr lvl="1"/>
            <a:r>
              <a:rPr lang="en-US" altLang="ko-KR" dirty="0"/>
              <a:t>Cherry-pick </a:t>
            </a:r>
            <a:r>
              <a:rPr lang="ko-KR" altLang="en-US" dirty="0"/>
              <a:t>명령을 자동으로 한번에 수행</a:t>
            </a:r>
            <a:endParaRPr lang="en-US" altLang="ko-KR" dirty="0"/>
          </a:p>
          <a:p>
            <a:pPr lvl="1"/>
            <a:r>
              <a:rPr lang="ko-KR" altLang="en-US" dirty="0"/>
              <a:t>반면 </a:t>
            </a:r>
            <a:r>
              <a:rPr lang="en-US" altLang="ko-KR" dirty="0"/>
              <a:t>Merge </a:t>
            </a:r>
            <a:r>
              <a:rPr lang="ko-KR" altLang="en-US" dirty="0"/>
              <a:t>명령</a:t>
            </a:r>
            <a:endParaRPr lang="en-US" altLang="ko-KR" dirty="0"/>
          </a:p>
          <a:p>
            <a:pPr lvl="2"/>
            <a:r>
              <a:rPr lang="ko-KR" altLang="en-US" dirty="0"/>
              <a:t>두 부모를 가지는 하나의 새 </a:t>
            </a:r>
            <a:r>
              <a:rPr lang="ko-KR" altLang="en-US" dirty="0" err="1"/>
              <a:t>커밋을</a:t>
            </a:r>
            <a:r>
              <a:rPr lang="ko-KR" altLang="en-US" dirty="0"/>
              <a:t> 만들기 때문에 히스토리가 직선이 아닐 수 있음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A485CB-595A-4332-A9FA-5D39FAE88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444" y="2417572"/>
            <a:ext cx="5808560" cy="30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64525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592D1-58E8-488C-8A77-2D39A35243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여기까지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9EA0E-E350-41C3-B343-656183D4C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8322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08B14B-F353-4159-AA96-0863C84D54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Rebase --onto </a:t>
            </a:r>
            <a:r>
              <a:rPr lang="ko-KR" altLang="en-US" dirty="0"/>
              <a:t>옵션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1E2758-EF9A-4303-A997-B971E9084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 err="1"/>
              <a:t>rabase</a:t>
            </a:r>
            <a:r>
              <a:rPr lang="ko-KR" altLang="en-US" dirty="0"/>
              <a:t> </a:t>
            </a:r>
            <a:r>
              <a:rPr lang="en-US" altLang="ko-KR" dirty="0"/>
              <a:t>–-onto</a:t>
            </a:r>
            <a:r>
              <a:rPr lang="ko-KR" altLang="en-US" dirty="0"/>
              <a:t> </a:t>
            </a:r>
            <a:r>
              <a:rPr lang="en-US" altLang="ko-KR" dirty="0"/>
              <a:t>main 169a6</a:t>
            </a:r>
          </a:p>
          <a:p>
            <a:pPr lvl="1"/>
            <a:r>
              <a:rPr lang="en-US" altLang="ko-KR" dirty="0"/>
              <a:t>Rebase</a:t>
            </a:r>
            <a:r>
              <a:rPr lang="ko-KR" altLang="en-US" dirty="0"/>
              <a:t>에 사용할 </a:t>
            </a:r>
            <a:r>
              <a:rPr lang="ko-KR" altLang="en-US" dirty="0" err="1"/>
              <a:t>커밋을</a:t>
            </a:r>
            <a:r>
              <a:rPr lang="ko-KR" altLang="en-US" dirty="0"/>
              <a:t> 얼마나 오래 전까지의 </a:t>
            </a:r>
            <a:r>
              <a:rPr lang="ko-KR" altLang="en-US" dirty="0" err="1"/>
              <a:t>커밋을</a:t>
            </a:r>
            <a:r>
              <a:rPr lang="ko-KR" altLang="en-US" dirty="0"/>
              <a:t> 사용할 지 제한</a:t>
            </a:r>
            <a:endParaRPr lang="en-US" altLang="ko-KR" dirty="0"/>
          </a:p>
          <a:p>
            <a:pPr lvl="1"/>
            <a:r>
              <a:rPr lang="en-US" altLang="ko-KR" dirty="0"/>
              <a:t>169a6 </a:t>
            </a:r>
            <a:r>
              <a:rPr lang="ko-KR" altLang="en-US" dirty="0" err="1"/>
              <a:t>커밋</a:t>
            </a:r>
            <a:r>
              <a:rPr lang="ko-KR" altLang="en-US" dirty="0"/>
              <a:t> 이후의 모든 </a:t>
            </a:r>
            <a:r>
              <a:rPr lang="ko-KR" altLang="en-US" dirty="0" err="1"/>
              <a:t>커밋들</a:t>
            </a:r>
            <a:r>
              <a:rPr lang="en-US" altLang="ko-KR" dirty="0"/>
              <a:t>(</a:t>
            </a:r>
            <a:r>
              <a:rPr lang="ko-KR" altLang="en-US" dirty="0"/>
              <a:t>여기에서는 </a:t>
            </a:r>
            <a:r>
              <a:rPr lang="en-US" altLang="ko-KR" dirty="0"/>
              <a:t>2c33a 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main </a:t>
            </a:r>
            <a:r>
              <a:rPr lang="ko-KR" altLang="en-US" dirty="0" err="1"/>
              <a:t>브랜치에</a:t>
            </a:r>
            <a:r>
              <a:rPr lang="ko-KR" altLang="en-US" dirty="0"/>
              <a:t> 적용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BE43E1F-45E0-4078-A541-622FA33E4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08" y="2484487"/>
            <a:ext cx="6894334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3203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CD1D9D-7773-41D2-A32F-9202651173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merge </a:t>
            </a:r>
            <a:r>
              <a:rPr lang="ko-KR" altLang="en-US" dirty="0"/>
              <a:t>와 </a:t>
            </a:r>
            <a:r>
              <a:rPr lang="en-US" altLang="ko-KR" dirty="0"/>
              <a:t>rebase </a:t>
            </a:r>
            <a:r>
              <a:rPr lang="ko-KR" altLang="en-US" dirty="0"/>
              <a:t>비교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9E4D8-DDB9-487F-BB29-0E038EFC4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merge</a:t>
            </a:r>
          </a:p>
          <a:p>
            <a:pPr lvl="1"/>
            <a:r>
              <a:rPr lang="ko-KR" altLang="en-US" dirty="0"/>
              <a:t>변경 내용의 이력이 모두 그대로 남아 있기 때문에 이력이 복잡해짐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rebase</a:t>
            </a:r>
          </a:p>
          <a:p>
            <a:pPr lvl="1"/>
            <a:r>
              <a:rPr lang="ko-KR" altLang="en-US" dirty="0"/>
              <a:t>이력은 단순해지지만</a:t>
            </a:r>
            <a:r>
              <a:rPr lang="en-US" altLang="ko-KR" dirty="0"/>
              <a:t>, </a:t>
            </a:r>
            <a:r>
              <a:rPr lang="ko-KR" altLang="en-US" dirty="0"/>
              <a:t>원래의 </a:t>
            </a:r>
            <a:r>
              <a:rPr lang="ko-KR" altLang="en-US" dirty="0" err="1"/>
              <a:t>커밋</a:t>
            </a:r>
            <a:r>
              <a:rPr lang="ko-KR" altLang="en-US" dirty="0"/>
              <a:t> 이력이 변경됨</a:t>
            </a:r>
            <a:r>
              <a:rPr lang="en-US" altLang="ko-KR" dirty="0"/>
              <a:t>. </a:t>
            </a:r>
            <a:r>
              <a:rPr lang="ko-KR" altLang="en-US" dirty="0"/>
              <a:t>정확한 이력을 남겨야 할 필요가 있을 경우에는 사용하면 안됨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merge </a:t>
            </a:r>
            <a:r>
              <a:rPr lang="ko-KR" altLang="en-US" dirty="0"/>
              <a:t>와 </a:t>
            </a:r>
            <a:r>
              <a:rPr lang="en-US" altLang="ko-KR" dirty="0"/>
              <a:t>rebase </a:t>
            </a:r>
            <a:r>
              <a:rPr lang="ko-KR" altLang="en-US" dirty="0"/>
              <a:t>는 팀 운용 방침에 따라 구별해 사용</a:t>
            </a:r>
            <a:endParaRPr lang="en-US" altLang="ko-KR" dirty="0"/>
          </a:p>
          <a:p>
            <a:pPr lvl="1"/>
            <a:r>
              <a:rPr lang="ko-KR" altLang="en-US" dirty="0"/>
              <a:t>토픽 </a:t>
            </a:r>
            <a:r>
              <a:rPr lang="ko-KR" altLang="en-US" dirty="0" err="1"/>
              <a:t>브랜치에</a:t>
            </a:r>
            <a:r>
              <a:rPr lang="ko-KR" altLang="en-US" dirty="0"/>
              <a:t> 통합 </a:t>
            </a:r>
            <a:r>
              <a:rPr lang="ko-KR" altLang="en-US" dirty="0" err="1"/>
              <a:t>브랜치의</a:t>
            </a:r>
            <a:r>
              <a:rPr lang="ko-KR" altLang="en-US" dirty="0"/>
              <a:t> 최신 코드를 적용할 경우에는 </a:t>
            </a:r>
            <a:r>
              <a:rPr lang="en-US" altLang="ko-KR" dirty="0"/>
              <a:t>rebase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통합 </a:t>
            </a:r>
            <a:r>
              <a:rPr lang="ko-KR" altLang="en-US" dirty="0" err="1"/>
              <a:t>브랜치에</a:t>
            </a:r>
            <a:r>
              <a:rPr lang="ko-KR" altLang="en-US" dirty="0"/>
              <a:t> 토픽 </a:t>
            </a:r>
            <a:r>
              <a:rPr lang="ko-KR" altLang="en-US" dirty="0" err="1"/>
              <a:t>브랜치를</a:t>
            </a:r>
            <a:r>
              <a:rPr lang="ko-KR" altLang="en-US" dirty="0"/>
              <a:t> 불러올 경우에는 우선 </a:t>
            </a:r>
            <a:r>
              <a:rPr lang="en-US" altLang="ko-KR" dirty="0"/>
              <a:t>rebase </a:t>
            </a:r>
            <a:r>
              <a:rPr lang="ko-KR" altLang="en-US" dirty="0"/>
              <a:t>를 한 후 </a:t>
            </a:r>
            <a:r>
              <a:rPr lang="en-US" altLang="ko-KR" dirty="0"/>
              <a:t>merge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3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2934</TotalTime>
  <Words>3668</Words>
  <Application>Microsoft Office PowerPoint</Application>
  <PresentationFormat>사용자 지정</PresentationFormat>
  <Paragraphs>673</Paragraphs>
  <Slides>100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Pretendard</vt:lpstr>
      <vt:lpstr>Pretendard SemiBold</vt:lpstr>
      <vt:lpstr>맑은 고딕</vt:lpstr>
      <vt:lpstr>산돌명조B</vt:lpstr>
      <vt:lpstr>Arial</vt:lpstr>
      <vt:lpstr>Consolas</vt:lpstr>
      <vt:lpstr>Tahoma</vt:lpstr>
      <vt:lpstr>Office 테마</vt:lpstr>
      <vt:lpstr>PowerPoint 프레젠테이션</vt:lpstr>
      <vt:lpstr>PowerPoint 프레젠테이션</vt:lpstr>
      <vt:lpstr>PowerPoint 프레젠테이션</vt:lpstr>
      <vt:lpstr>브랜치</vt:lpstr>
      <vt:lpstr>깃허브</vt:lpstr>
      <vt:lpstr>브랜치 개념</vt:lpstr>
      <vt:lpstr>브랜치와 병합 1/2</vt:lpstr>
      <vt:lpstr>브랜치와 병합 2/2</vt:lpstr>
      <vt:lpstr>main(master) 브랜치</vt:lpstr>
      <vt:lpstr>브랜치(Branch) 장점과 활용</vt:lpstr>
      <vt:lpstr>Branch 정리</vt:lpstr>
      <vt:lpstr>Pull Request, PR, 풀 요청, 끌기 요청</vt:lpstr>
      <vt:lpstr>토픽 브랜치(Topic branch)</vt:lpstr>
      <vt:lpstr>브랜치 합병 개념</vt:lpstr>
      <vt:lpstr>head에서의 ~(틸드)'와 '^(캐럿)’ 사용</vt:lpstr>
      <vt:lpstr>PowerPoint 프레젠테이션</vt:lpstr>
      <vt:lpstr>브랜치 생성 실습 시나리오: 실습 1</vt:lpstr>
      <vt:lpstr>브랜치 생성 실습 시나리오: 실습 2</vt:lpstr>
      <vt:lpstr>1. 저장소 생성</vt:lpstr>
      <vt:lpstr>main: 2. 브랜치 생성</vt:lpstr>
      <vt:lpstr>readme-edit: 3. 파일 수정 커밋 1/2</vt:lpstr>
      <vt:lpstr>readme-edit: 3. 파일 수정 커밋 2/2</vt:lpstr>
      <vt:lpstr>main &lt;- readme-edit: 4. Pull Request 생성 1/2</vt:lpstr>
      <vt:lpstr>main &lt;- readme-edit: 4. Pull Request 생성 2/2</vt:lpstr>
      <vt:lpstr>main &lt;- readme-edit: 5. main에 합병(merge) 1/3</vt:lpstr>
      <vt:lpstr>main &lt;- readme-edit: 5. main에 합병(merge) 2/3</vt:lpstr>
      <vt:lpstr>main &lt;- readme-edit: 5. main에 합병(merge) 3/3</vt:lpstr>
      <vt:lpstr>PowerPoint 프레젠테이션</vt:lpstr>
      <vt:lpstr>그래프를 사용하여 Git 사용법을 설명</vt:lpstr>
      <vt:lpstr>브랜치 관련 명령어 1/2</vt:lpstr>
      <vt:lpstr>브랜치 관련 명령어 2/2</vt:lpstr>
      <vt:lpstr>실습 준비</vt:lpstr>
      <vt:lpstr>브랜치 main에서 파일 생성 후 2번 커밋</vt:lpstr>
      <vt:lpstr>PowerPoint 프레젠테이션</vt:lpstr>
      <vt:lpstr>PowerPoint 프레젠테이션</vt:lpstr>
      <vt:lpstr>새 브랜치 생성</vt:lpstr>
      <vt:lpstr>브랜치 생성 실습 </vt:lpstr>
      <vt:lpstr>단축 명령 설정</vt:lpstr>
      <vt:lpstr>PowerPoint 프레젠테이션</vt:lpstr>
      <vt:lpstr>브랜치 전환(이동) 1/2</vt:lpstr>
      <vt:lpstr>브랜치 전환(이동) 2/2</vt:lpstr>
      <vt:lpstr>이전 커밋[브랜치] 전환(이동)</vt:lpstr>
      <vt:lpstr>배포버전[브랜치] 전환(이동)</vt:lpstr>
      <vt:lpstr>실습</vt:lpstr>
      <vt:lpstr>PowerPoint 프레젠테이션</vt:lpstr>
      <vt:lpstr>브랜치 feat/list에서 2번 commit</vt:lpstr>
      <vt:lpstr>PowerPoint 프레젠테이션</vt:lpstr>
      <vt:lpstr>Add, commit</vt:lpstr>
      <vt:lpstr>커밋 로그</vt:lpstr>
      <vt:lpstr>다양한 기능의 명령어 checkout</vt:lpstr>
      <vt:lpstr>Checkout 다양한 이동</vt:lpstr>
      <vt:lpstr>Detached HEAD</vt:lpstr>
      <vt:lpstr>중간에서 새로운 브랜치 생성 </vt:lpstr>
      <vt:lpstr>분기에서 커밋</vt:lpstr>
      <vt:lpstr>브랜치 이동</vt:lpstr>
      <vt:lpstr>Reset과 checkout 비교 </vt:lpstr>
      <vt:lpstr>이동 실습</vt:lpstr>
      <vt:lpstr>Main 브랜치 학인 </vt:lpstr>
      <vt:lpstr>중간으로 HEAD 이동</vt:lpstr>
      <vt:lpstr>다시 feat/list로 이동</vt:lpstr>
      <vt:lpstr>PowerPoint 프레젠테이션</vt:lpstr>
      <vt:lpstr>브랜치 통합하기: merge</vt:lpstr>
      <vt:lpstr>fast-forward(빨리 감기) 병합</vt:lpstr>
      <vt:lpstr>Fast forward 병합, 이전 브랜치가 기준 </vt:lpstr>
      <vt:lpstr>이전 브랜치가 기준 </vt:lpstr>
      <vt:lpstr>기준 브랜치로 이동해서 머지</vt:lpstr>
      <vt:lpstr>머지 후 확인</vt:lpstr>
      <vt:lpstr>'non fast-forward 병합’ 3-way merge </vt:lpstr>
      <vt:lpstr>3-way Merge</vt:lpstr>
      <vt:lpstr>3-way 병합 준비 1/2</vt:lpstr>
      <vt:lpstr>PowerPoint 프레젠테이션</vt:lpstr>
      <vt:lpstr>3-way 병합 준비 2/2</vt:lpstr>
      <vt:lpstr>브랜치 이동 후 파일 수정 </vt:lpstr>
      <vt:lpstr>커밋</vt:lpstr>
      <vt:lpstr>각각의 브랜치에서 커밋 확인</vt:lpstr>
      <vt:lpstr>3-way 머지 실습</vt:lpstr>
      <vt:lpstr>병합에서 충돌 발생</vt:lpstr>
      <vt:lpstr>충돌 발생 이해</vt:lpstr>
      <vt:lpstr>병합 취소 후 다시 병합</vt:lpstr>
      <vt:lpstr>충돌 해결</vt:lpstr>
      <vt:lpstr>PowerPoint 프레젠테이션</vt:lpstr>
      <vt:lpstr>병합 후 커밋 그래프</vt:lpstr>
      <vt:lpstr>PowerPoint 프레젠테이션</vt:lpstr>
      <vt:lpstr>'non fast-forward 병합' 옵션을 지정</vt:lpstr>
      <vt:lpstr>병합(merge)의 다양한 옵션 종류</vt:lpstr>
      <vt:lpstr>--no-ff 옵션 merge</vt:lpstr>
      <vt:lpstr>-squash 옵션</vt:lpstr>
      <vt:lpstr>PowerPoint 프레젠테이션</vt:lpstr>
      <vt:lpstr>토픽 브랜치와 통합 브랜치에서의 작업 흐름</vt:lpstr>
      <vt:lpstr>토픽 브랜치와 통합 브랜치에서의 작업 흐름</vt:lpstr>
      <vt:lpstr>토픽 브랜치와 통합 브랜치에서의 작업 흐름</vt:lpstr>
      <vt:lpstr>토픽 브랜치와 통합 브랜치에서의 작업 흐름</vt:lpstr>
      <vt:lpstr>PowerPoint 프레젠테이션</vt:lpstr>
      <vt:lpstr>선형적 통합 rebase </vt:lpstr>
      <vt:lpstr>rebase를 이용한 브랜치 통합</vt:lpstr>
      <vt:lpstr>Rebase </vt:lpstr>
      <vt:lpstr>여기까지</vt:lpstr>
      <vt:lpstr>Rebase --onto 옵션</vt:lpstr>
      <vt:lpstr>merge 와 rebase 비교 </vt:lpstr>
      <vt:lpstr>merge 옵션 비교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120</cp:revision>
  <dcterms:created xsi:type="dcterms:W3CDTF">2022-02-09T00:16:14Z</dcterms:created>
  <dcterms:modified xsi:type="dcterms:W3CDTF">2022-05-31T08:40:03Z</dcterms:modified>
</cp:coreProperties>
</file>